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4B757-C2A4-404F-80AB-CC290572F81A}" v="251" dt="2021-10-06T13:47:2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B0174-F442-482D-9D4A-B0073161750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1DAAA-9DF0-4D35-A9E7-92DE899D90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Begin and end on time</a:t>
          </a:r>
        </a:p>
      </dgm:t>
    </dgm:pt>
    <dgm:pt modelId="{E872C113-1056-4741-B91B-D85DE06D60AF}" type="parTrans" cxnId="{B40BB9E0-CC9B-464C-AE45-48872F4DA89F}">
      <dgm:prSet/>
      <dgm:spPr/>
      <dgm:t>
        <a:bodyPr/>
        <a:lstStyle/>
        <a:p>
          <a:endParaRPr lang="en-US"/>
        </a:p>
      </dgm:t>
    </dgm:pt>
    <dgm:pt modelId="{90EDE513-4BE9-4F9C-8831-C6820D4C9CA4}" type="sibTrans" cxnId="{B40BB9E0-CC9B-464C-AE45-48872F4DA8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EC407E-321A-45B7-9827-ABB31A78D2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an open mind</a:t>
          </a:r>
        </a:p>
      </dgm:t>
    </dgm:pt>
    <dgm:pt modelId="{9CF40360-80E9-4679-A9B6-B2FDF89D2F4D}" type="parTrans" cxnId="{9642EB36-F3FE-45B3-97EE-63E2F5A2E635}">
      <dgm:prSet/>
      <dgm:spPr/>
      <dgm:t>
        <a:bodyPr/>
        <a:lstStyle/>
        <a:p>
          <a:endParaRPr lang="en-US"/>
        </a:p>
      </dgm:t>
    </dgm:pt>
    <dgm:pt modelId="{61617040-7840-46E6-A6AD-1F835C2BB770}" type="sibTrans" cxnId="{9642EB36-F3FE-45B3-97EE-63E2F5A2E6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F36A5B-95F0-4EA3-9533-C9610B88F6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everyone's opinions</a:t>
          </a:r>
        </a:p>
      </dgm:t>
    </dgm:pt>
    <dgm:pt modelId="{1074E915-22AE-4ECF-9DD6-A4CF16FFF209}" type="parTrans" cxnId="{B7CC518A-3FB2-414E-8927-510794B9E175}">
      <dgm:prSet/>
      <dgm:spPr/>
      <dgm:t>
        <a:bodyPr/>
        <a:lstStyle/>
        <a:p>
          <a:endParaRPr lang="en-US"/>
        </a:p>
      </dgm:t>
    </dgm:pt>
    <dgm:pt modelId="{028FC00B-0A99-4DDA-A886-46117CAC51CE}" type="sibTrans" cxnId="{B7CC518A-3FB2-414E-8927-510794B9E1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905ECF-C9D2-41BF-8442-49B0330C03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on task</a:t>
          </a:r>
        </a:p>
      </dgm:t>
    </dgm:pt>
    <dgm:pt modelId="{C34A153D-8070-4022-A0D4-A0F3507743E5}" type="parTrans" cxnId="{806E4E23-6808-42AF-A333-B3B3833A94C0}">
      <dgm:prSet/>
      <dgm:spPr/>
      <dgm:t>
        <a:bodyPr/>
        <a:lstStyle/>
        <a:p>
          <a:endParaRPr lang="en-US"/>
        </a:p>
      </dgm:t>
    </dgm:pt>
    <dgm:pt modelId="{7441E48B-50EB-4F45-9902-70071F914B3F}" type="sibTrans" cxnId="{806E4E23-6808-42AF-A333-B3B3833A94C0}">
      <dgm:prSet/>
      <dgm:spPr/>
      <dgm:t>
        <a:bodyPr/>
        <a:lstStyle/>
        <a:p>
          <a:endParaRPr lang="en-US"/>
        </a:p>
      </dgm:t>
    </dgm:pt>
    <dgm:pt modelId="{BD510DF1-681D-49F9-BD02-E8F2E8E95F49}" type="pres">
      <dgm:prSet presAssocID="{E5AB0174-F442-482D-9D4A-B00731617502}" presName="root" presStyleCnt="0">
        <dgm:presLayoutVars>
          <dgm:dir/>
          <dgm:resizeHandles val="exact"/>
        </dgm:presLayoutVars>
      </dgm:prSet>
      <dgm:spPr/>
    </dgm:pt>
    <dgm:pt modelId="{BE2970C7-A7C9-4F54-921E-BC27C47FFD00}" type="pres">
      <dgm:prSet presAssocID="{E5AB0174-F442-482D-9D4A-B00731617502}" presName="container" presStyleCnt="0">
        <dgm:presLayoutVars>
          <dgm:dir/>
          <dgm:resizeHandles val="exact"/>
        </dgm:presLayoutVars>
      </dgm:prSet>
      <dgm:spPr/>
    </dgm:pt>
    <dgm:pt modelId="{EBA6C98C-CBBD-43D8-BB32-C74C8CE3F22D}" type="pres">
      <dgm:prSet presAssocID="{9201DAAA-9DF0-4D35-A9E7-92DE899D909F}" presName="compNode" presStyleCnt="0"/>
      <dgm:spPr/>
    </dgm:pt>
    <dgm:pt modelId="{DD411948-14DF-4194-A2E8-8065FB0DB131}" type="pres">
      <dgm:prSet presAssocID="{9201DAAA-9DF0-4D35-A9E7-92DE899D909F}" presName="iconBgRect" presStyleLbl="bgShp" presStyleIdx="0" presStyleCnt="4"/>
      <dgm:spPr/>
    </dgm:pt>
    <dgm:pt modelId="{65C7D4E2-62B7-4EF3-A7DC-7185A47B65D0}" type="pres">
      <dgm:prSet presAssocID="{9201DAAA-9DF0-4D35-A9E7-92DE899D90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E6CC50B-9086-4639-9482-33D3E4C35A27}" type="pres">
      <dgm:prSet presAssocID="{9201DAAA-9DF0-4D35-A9E7-92DE899D909F}" presName="spaceRect" presStyleCnt="0"/>
      <dgm:spPr/>
    </dgm:pt>
    <dgm:pt modelId="{C237D0B3-2DC9-40EE-B69A-6420B0C43728}" type="pres">
      <dgm:prSet presAssocID="{9201DAAA-9DF0-4D35-A9E7-92DE899D909F}" presName="textRect" presStyleLbl="revTx" presStyleIdx="0" presStyleCnt="4">
        <dgm:presLayoutVars>
          <dgm:chMax val="1"/>
          <dgm:chPref val="1"/>
        </dgm:presLayoutVars>
      </dgm:prSet>
      <dgm:spPr/>
    </dgm:pt>
    <dgm:pt modelId="{DDF7E084-13EA-44AA-9C4F-15F35CC1984C}" type="pres">
      <dgm:prSet presAssocID="{90EDE513-4BE9-4F9C-8831-C6820D4C9CA4}" presName="sibTrans" presStyleLbl="sibTrans2D1" presStyleIdx="0" presStyleCnt="0"/>
      <dgm:spPr/>
    </dgm:pt>
    <dgm:pt modelId="{828E71EA-C9B2-4B26-85F7-0E7F4A13C1D4}" type="pres">
      <dgm:prSet presAssocID="{F9EC407E-321A-45B7-9827-ABB31A78D2EF}" presName="compNode" presStyleCnt="0"/>
      <dgm:spPr/>
    </dgm:pt>
    <dgm:pt modelId="{EB32FF19-CE2A-46F6-A45A-7453BCBA08A7}" type="pres">
      <dgm:prSet presAssocID="{F9EC407E-321A-45B7-9827-ABB31A78D2EF}" presName="iconBgRect" presStyleLbl="bgShp" presStyleIdx="1" presStyleCnt="4"/>
      <dgm:spPr/>
    </dgm:pt>
    <dgm:pt modelId="{6EF31576-54F8-485B-9AD8-A83DEF1B5CB1}" type="pres">
      <dgm:prSet presAssocID="{F9EC407E-321A-45B7-9827-ABB31A78D2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68806EE-8ABE-466A-8E5C-6303E984BFAB}" type="pres">
      <dgm:prSet presAssocID="{F9EC407E-321A-45B7-9827-ABB31A78D2EF}" presName="spaceRect" presStyleCnt="0"/>
      <dgm:spPr/>
    </dgm:pt>
    <dgm:pt modelId="{BE865CE0-55E8-4E8C-B5D3-FB7F303F9183}" type="pres">
      <dgm:prSet presAssocID="{F9EC407E-321A-45B7-9827-ABB31A78D2EF}" presName="textRect" presStyleLbl="revTx" presStyleIdx="1" presStyleCnt="4">
        <dgm:presLayoutVars>
          <dgm:chMax val="1"/>
          <dgm:chPref val="1"/>
        </dgm:presLayoutVars>
      </dgm:prSet>
      <dgm:spPr/>
    </dgm:pt>
    <dgm:pt modelId="{06BD603F-0E9F-4604-ADFB-A1CBC5F37978}" type="pres">
      <dgm:prSet presAssocID="{61617040-7840-46E6-A6AD-1F835C2BB770}" presName="sibTrans" presStyleLbl="sibTrans2D1" presStyleIdx="0" presStyleCnt="0"/>
      <dgm:spPr/>
    </dgm:pt>
    <dgm:pt modelId="{95502A71-EC10-4A69-B3B8-F7447E245654}" type="pres">
      <dgm:prSet presAssocID="{E1F36A5B-95F0-4EA3-9533-C9610B88F640}" presName="compNode" presStyleCnt="0"/>
      <dgm:spPr/>
    </dgm:pt>
    <dgm:pt modelId="{BD77C187-0CFC-43F7-9C6A-A244A6E97CB1}" type="pres">
      <dgm:prSet presAssocID="{E1F36A5B-95F0-4EA3-9533-C9610B88F640}" presName="iconBgRect" presStyleLbl="bgShp" presStyleIdx="2" presStyleCnt="4"/>
      <dgm:spPr/>
    </dgm:pt>
    <dgm:pt modelId="{136259B5-4617-44AA-9475-F8228AF5292B}" type="pres">
      <dgm:prSet presAssocID="{E1F36A5B-95F0-4EA3-9533-C9610B88F6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C402636-DCDA-4BE7-A94F-34E7CB5CF9FD}" type="pres">
      <dgm:prSet presAssocID="{E1F36A5B-95F0-4EA3-9533-C9610B88F640}" presName="spaceRect" presStyleCnt="0"/>
      <dgm:spPr/>
    </dgm:pt>
    <dgm:pt modelId="{F12CAA01-2B0F-4970-BCE6-5DE398A949BE}" type="pres">
      <dgm:prSet presAssocID="{E1F36A5B-95F0-4EA3-9533-C9610B88F640}" presName="textRect" presStyleLbl="revTx" presStyleIdx="2" presStyleCnt="4">
        <dgm:presLayoutVars>
          <dgm:chMax val="1"/>
          <dgm:chPref val="1"/>
        </dgm:presLayoutVars>
      </dgm:prSet>
      <dgm:spPr/>
    </dgm:pt>
    <dgm:pt modelId="{25840D8C-585C-4904-8C70-1FC7E2F34526}" type="pres">
      <dgm:prSet presAssocID="{028FC00B-0A99-4DDA-A886-46117CAC51CE}" presName="sibTrans" presStyleLbl="sibTrans2D1" presStyleIdx="0" presStyleCnt="0"/>
      <dgm:spPr/>
    </dgm:pt>
    <dgm:pt modelId="{8E64CEC8-86D0-4F3B-BF66-D9DE7203FD16}" type="pres">
      <dgm:prSet presAssocID="{12905ECF-C9D2-41BF-8442-49B0330C0359}" presName="compNode" presStyleCnt="0"/>
      <dgm:spPr/>
    </dgm:pt>
    <dgm:pt modelId="{7C9016A7-E438-41FF-B077-6A42EA1F8591}" type="pres">
      <dgm:prSet presAssocID="{12905ECF-C9D2-41BF-8442-49B0330C0359}" presName="iconBgRect" presStyleLbl="bgShp" presStyleIdx="3" presStyleCnt="4"/>
      <dgm:spPr/>
    </dgm:pt>
    <dgm:pt modelId="{C4CFF0CF-441E-425E-AE71-13EFBF428B5C}" type="pres">
      <dgm:prSet presAssocID="{12905ECF-C9D2-41BF-8442-49B0330C035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F934C1C-0B16-491C-9D22-D5072A5839EF}" type="pres">
      <dgm:prSet presAssocID="{12905ECF-C9D2-41BF-8442-49B0330C0359}" presName="spaceRect" presStyleCnt="0"/>
      <dgm:spPr/>
    </dgm:pt>
    <dgm:pt modelId="{CDF91052-4A51-4DC7-AEF2-D2E145E2D8ED}" type="pres">
      <dgm:prSet presAssocID="{12905ECF-C9D2-41BF-8442-49B0330C035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06E4E23-6808-42AF-A333-B3B3833A94C0}" srcId="{E5AB0174-F442-482D-9D4A-B00731617502}" destId="{12905ECF-C9D2-41BF-8442-49B0330C0359}" srcOrd="3" destOrd="0" parTransId="{C34A153D-8070-4022-A0D4-A0F3507743E5}" sibTransId="{7441E48B-50EB-4F45-9902-70071F914B3F}"/>
    <dgm:cxn modelId="{9642EB36-F3FE-45B3-97EE-63E2F5A2E635}" srcId="{E5AB0174-F442-482D-9D4A-B00731617502}" destId="{F9EC407E-321A-45B7-9827-ABB31A78D2EF}" srcOrd="1" destOrd="0" parTransId="{9CF40360-80E9-4679-A9B6-B2FDF89D2F4D}" sibTransId="{61617040-7840-46E6-A6AD-1F835C2BB770}"/>
    <dgm:cxn modelId="{32623B60-16E8-44BB-A428-1EC4114A15CB}" type="presOf" srcId="{9201DAAA-9DF0-4D35-A9E7-92DE899D909F}" destId="{C237D0B3-2DC9-40EE-B69A-6420B0C43728}" srcOrd="0" destOrd="0" presId="urn:microsoft.com/office/officeart/2018/2/layout/IconCircleList"/>
    <dgm:cxn modelId="{BB686757-4B09-4357-8233-5AABB980311F}" type="presOf" srcId="{12905ECF-C9D2-41BF-8442-49B0330C0359}" destId="{CDF91052-4A51-4DC7-AEF2-D2E145E2D8ED}" srcOrd="0" destOrd="0" presId="urn:microsoft.com/office/officeart/2018/2/layout/IconCircleList"/>
    <dgm:cxn modelId="{2031AA78-0556-4B93-BAB9-D3A534B62724}" type="presOf" srcId="{028FC00B-0A99-4DDA-A886-46117CAC51CE}" destId="{25840D8C-585C-4904-8C70-1FC7E2F34526}" srcOrd="0" destOrd="0" presId="urn:microsoft.com/office/officeart/2018/2/layout/IconCircleList"/>
    <dgm:cxn modelId="{356A4C79-D30C-4C86-BE75-406777706F3F}" type="presOf" srcId="{E1F36A5B-95F0-4EA3-9533-C9610B88F640}" destId="{F12CAA01-2B0F-4970-BCE6-5DE398A949BE}" srcOrd="0" destOrd="0" presId="urn:microsoft.com/office/officeart/2018/2/layout/IconCircleList"/>
    <dgm:cxn modelId="{B7CC518A-3FB2-414E-8927-510794B9E175}" srcId="{E5AB0174-F442-482D-9D4A-B00731617502}" destId="{E1F36A5B-95F0-4EA3-9533-C9610B88F640}" srcOrd="2" destOrd="0" parTransId="{1074E915-22AE-4ECF-9DD6-A4CF16FFF209}" sibTransId="{028FC00B-0A99-4DDA-A886-46117CAC51CE}"/>
    <dgm:cxn modelId="{66848A9D-0452-42B2-8E95-15F67190583F}" type="presOf" srcId="{F9EC407E-321A-45B7-9827-ABB31A78D2EF}" destId="{BE865CE0-55E8-4E8C-B5D3-FB7F303F9183}" srcOrd="0" destOrd="0" presId="urn:microsoft.com/office/officeart/2018/2/layout/IconCircleList"/>
    <dgm:cxn modelId="{6E7E74B9-8EB5-4897-BE30-0012B3CBFAF1}" type="presOf" srcId="{61617040-7840-46E6-A6AD-1F835C2BB770}" destId="{06BD603F-0E9F-4604-ADFB-A1CBC5F37978}" srcOrd="0" destOrd="0" presId="urn:microsoft.com/office/officeart/2018/2/layout/IconCircleList"/>
    <dgm:cxn modelId="{370033C7-98BE-4C19-8F27-73AA96EF5156}" type="presOf" srcId="{E5AB0174-F442-482D-9D4A-B00731617502}" destId="{BD510DF1-681D-49F9-BD02-E8F2E8E95F49}" srcOrd="0" destOrd="0" presId="urn:microsoft.com/office/officeart/2018/2/layout/IconCircleList"/>
    <dgm:cxn modelId="{B40BB9E0-CC9B-464C-AE45-48872F4DA89F}" srcId="{E5AB0174-F442-482D-9D4A-B00731617502}" destId="{9201DAAA-9DF0-4D35-A9E7-92DE899D909F}" srcOrd="0" destOrd="0" parTransId="{E872C113-1056-4741-B91B-D85DE06D60AF}" sibTransId="{90EDE513-4BE9-4F9C-8831-C6820D4C9CA4}"/>
    <dgm:cxn modelId="{C9F869FF-D76E-4891-836B-F23AC5913401}" type="presOf" srcId="{90EDE513-4BE9-4F9C-8831-C6820D4C9CA4}" destId="{DDF7E084-13EA-44AA-9C4F-15F35CC1984C}" srcOrd="0" destOrd="0" presId="urn:microsoft.com/office/officeart/2018/2/layout/IconCircleList"/>
    <dgm:cxn modelId="{CF6216C6-2AA3-4293-9190-64E352B65F1A}" type="presParOf" srcId="{BD510DF1-681D-49F9-BD02-E8F2E8E95F49}" destId="{BE2970C7-A7C9-4F54-921E-BC27C47FFD00}" srcOrd="0" destOrd="0" presId="urn:microsoft.com/office/officeart/2018/2/layout/IconCircleList"/>
    <dgm:cxn modelId="{1633041A-A56F-4DE0-863A-83AAD87CFD32}" type="presParOf" srcId="{BE2970C7-A7C9-4F54-921E-BC27C47FFD00}" destId="{EBA6C98C-CBBD-43D8-BB32-C74C8CE3F22D}" srcOrd="0" destOrd="0" presId="urn:microsoft.com/office/officeart/2018/2/layout/IconCircleList"/>
    <dgm:cxn modelId="{474102EA-348C-4617-A350-99664B2F1D12}" type="presParOf" srcId="{EBA6C98C-CBBD-43D8-BB32-C74C8CE3F22D}" destId="{DD411948-14DF-4194-A2E8-8065FB0DB131}" srcOrd="0" destOrd="0" presId="urn:microsoft.com/office/officeart/2018/2/layout/IconCircleList"/>
    <dgm:cxn modelId="{405C0E66-2B33-469A-9BEE-B39357F9AAEC}" type="presParOf" srcId="{EBA6C98C-CBBD-43D8-BB32-C74C8CE3F22D}" destId="{65C7D4E2-62B7-4EF3-A7DC-7185A47B65D0}" srcOrd="1" destOrd="0" presId="urn:microsoft.com/office/officeart/2018/2/layout/IconCircleList"/>
    <dgm:cxn modelId="{FE510A77-FAD1-4386-B511-0831D27D13CC}" type="presParOf" srcId="{EBA6C98C-CBBD-43D8-BB32-C74C8CE3F22D}" destId="{3E6CC50B-9086-4639-9482-33D3E4C35A27}" srcOrd="2" destOrd="0" presId="urn:microsoft.com/office/officeart/2018/2/layout/IconCircleList"/>
    <dgm:cxn modelId="{09762AF1-137F-48F9-ADF1-DAEFBACC930D}" type="presParOf" srcId="{EBA6C98C-CBBD-43D8-BB32-C74C8CE3F22D}" destId="{C237D0B3-2DC9-40EE-B69A-6420B0C43728}" srcOrd="3" destOrd="0" presId="urn:microsoft.com/office/officeart/2018/2/layout/IconCircleList"/>
    <dgm:cxn modelId="{63C72605-4230-4176-BCDF-C79CA074A13A}" type="presParOf" srcId="{BE2970C7-A7C9-4F54-921E-BC27C47FFD00}" destId="{DDF7E084-13EA-44AA-9C4F-15F35CC1984C}" srcOrd="1" destOrd="0" presId="urn:microsoft.com/office/officeart/2018/2/layout/IconCircleList"/>
    <dgm:cxn modelId="{69CEF3E5-3D83-4943-955F-EE6789344EC9}" type="presParOf" srcId="{BE2970C7-A7C9-4F54-921E-BC27C47FFD00}" destId="{828E71EA-C9B2-4B26-85F7-0E7F4A13C1D4}" srcOrd="2" destOrd="0" presId="urn:microsoft.com/office/officeart/2018/2/layout/IconCircleList"/>
    <dgm:cxn modelId="{CB3D8C1D-A350-4CFD-9DE0-FE1BE4410C10}" type="presParOf" srcId="{828E71EA-C9B2-4B26-85F7-0E7F4A13C1D4}" destId="{EB32FF19-CE2A-46F6-A45A-7453BCBA08A7}" srcOrd="0" destOrd="0" presId="urn:microsoft.com/office/officeart/2018/2/layout/IconCircleList"/>
    <dgm:cxn modelId="{5D7FA291-F5EE-4331-8C98-66A463904BC6}" type="presParOf" srcId="{828E71EA-C9B2-4B26-85F7-0E7F4A13C1D4}" destId="{6EF31576-54F8-485B-9AD8-A83DEF1B5CB1}" srcOrd="1" destOrd="0" presId="urn:microsoft.com/office/officeart/2018/2/layout/IconCircleList"/>
    <dgm:cxn modelId="{EE608891-F8A6-4A18-AF6A-6C5A77D8D6F9}" type="presParOf" srcId="{828E71EA-C9B2-4B26-85F7-0E7F4A13C1D4}" destId="{168806EE-8ABE-466A-8E5C-6303E984BFAB}" srcOrd="2" destOrd="0" presId="urn:microsoft.com/office/officeart/2018/2/layout/IconCircleList"/>
    <dgm:cxn modelId="{DF8A6C73-23A1-4163-BF5A-C0B2B1F1D571}" type="presParOf" srcId="{828E71EA-C9B2-4B26-85F7-0E7F4A13C1D4}" destId="{BE865CE0-55E8-4E8C-B5D3-FB7F303F9183}" srcOrd="3" destOrd="0" presId="urn:microsoft.com/office/officeart/2018/2/layout/IconCircleList"/>
    <dgm:cxn modelId="{4A3BDA1A-E465-4D36-8BCD-0B02CCEEE574}" type="presParOf" srcId="{BE2970C7-A7C9-4F54-921E-BC27C47FFD00}" destId="{06BD603F-0E9F-4604-ADFB-A1CBC5F37978}" srcOrd="3" destOrd="0" presId="urn:microsoft.com/office/officeart/2018/2/layout/IconCircleList"/>
    <dgm:cxn modelId="{863C7A58-07A9-44F2-B77C-08C59394CAD1}" type="presParOf" srcId="{BE2970C7-A7C9-4F54-921E-BC27C47FFD00}" destId="{95502A71-EC10-4A69-B3B8-F7447E245654}" srcOrd="4" destOrd="0" presId="urn:microsoft.com/office/officeart/2018/2/layout/IconCircleList"/>
    <dgm:cxn modelId="{11FB1838-DF5B-4A0E-80A9-2B1B4F8C7064}" type="presParOf" srcId="{95502A71-EC10-4A69-B3B8-F7447E245654}" destId="{BD77C187-0CFC-43F7-9C6A-A244A6E97CB1}" srcOrd="0" destOrd="0" presId="urn:microsoft.com/office/officeart/2018/2/layout/IconCircleList"/>
    <dgm:cxn modelId="{FF8BB4BA-4E8B-407E-A9AE-B23DE3BA6644}" type="presParOf" srcId="{95502A71-EC10-4A69-B3B8-F7447E245654}" destId="{136259B5-4617-44AA-9475-F8228AF5292B}" srcOrd="1" destOrd="0" presId="urn:microsoft.com/office/officeart/2018/2/layout/IconCircleList"/>
    <dgm:cxn modelId="{E80B6C25-961A-4B46-8649-FE45902863B2}" type="presParOf" srcId="{95502A71-EC10-4A69-B3B8-F7447E245654}" destId="{CC402636-DCDA-4BE7-A94F-34E7CB5CF9FD}" srcOrd="2" destOrd="0" presId="urn:microsoft.com/office/officeart/2018/2/layout/IconCircleList"/>
    <dgm:cxn modelId="{87FF280F-E56A-4B44-972A-47FCB7C30C2E}" type="presParOf" srcId="{95502A71-EC10-4A69-B3B8-F7447E245654}" destId="{F12CAA01-2B0F-4970-BCE6-5DE398A949BE}" srcOrd="3" destOrd="0" presId="urn:microsoft.com/office/officeart/2018/2/layout/IconCircleList"/>
    <dgm:cxn modelId="{DF8CB924-CB30-4603-8F35-EB627D788DB2}" type="presParOf" srcId="{BE2970C7-A7C9-4F54-921E-BC27C47FFD00}" destId="{25840D8C-585C-4904-8C70-1FC7E2F34526}" srcOrd="5" destOrd="0" presId="urn:microsoft.com/office/officeart/2018/2/layout/IconCircleList"/>
    <dgm:cxn modelId="{05D6C5DE-DA5A-4526-AED8-7F3AB4112A65}" type="presParOf" srcId="{BE2970C7-A7C9-4F54-921E-BC27C47FFD00}" destId="{8E64CEC8-86D0-4F3B-BF66-D9DE7203FD16}" srcOrd="6" destOrd="0" presId="urn:microsoft.com/office/officeart/2018/2/layout/IconCircleList"/>
    <dgm:cxn modelId="{13E38335-A6DF-4F10-A4BB-8D30DF1C9207}" type="presParOf" srcId="{8E64CEC8-86D0-4F3B-BF66-D9DE7203FD16}" destId="{7C9016A7-E438-41FF-B077-6A42EA1F8591}" srcOrd="0" destOrd="0" presId="urn:microsoft.com/office/officeart/2018/2/layout/IconCircleList"/>
    <dgm:cxn modelId="{92E55DE3-E16C-412A-94FE-E14D915B216A}" type="presParOf" srcId="{8E64CEC8-86D0-4F3B-BF66-D9DE7203FD16}" destId="{C4CFF0CF-441E-425E-AE71-13EFBF428B5C}" srcOrd="1" destOrd="0" presId="urn:microsoft.com/office/officeart/2018/2/layout/IconCircleList"/>
    <dgm:cxn modelId="{577E00CC-9AAE-4B49-8CB6-B3CF4861416E}" type="presParOf" srcId="{8E64CEC8-86D0-4F3B-BF66-D9DE7203FD16}" destId="{DF934C1C-0B16-491C-9D22-D5072A5839EF}" srcOrd="2" destOrd="0" presId="urn:microsoft.com/office/officeart/2018/2/layout/IconCircleList"/>
    <dgm:cxn modelId="{ADF80949-F6CA-4548-B68B-E062CF1C5C09}" type="presParOf" srcId="{8E64CEC8-86D0-4F3B-BF66-D9DE7203FD16}" destId="{CDF91052-4A51-4DC7-AEF2-D2E145E2D8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15494-40ED-40C8-AFBC-A09981E0DA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DD889E-A34A-40DF-BFFA-D3ECF37CF33D}">
      <dgm:prSet/>
      <dgm:spPr/>
      <dgm:t>
        <a:bodyPr/>
        <a:lstStyle/>
        <a:p>
          <a:r>
            <a:rPr lang="en-US" dirty="0"/>
            <a:t>To improve communication and participation of parents and the community in the management and operation of schools. </a:t>
          </a:r>
        </a:p>
      </dgm:t>
    </dgm:pt>
    <dgm:pt modelId="{4D0FF345-E7ED-4A0C-B80A-464075CFCB65}" type="parTrans" cxnId="{657FF03B-2D5C-4FC7-A160-2DE0E821C7A8}">
      <dgm:prSet/>
      <dgm:spPr/>
      <dgm:t>
        <a:bodyPr/>
        <a:lstStyle/>
        <a:p>
          <a:endParaRPr lang="en-US"/>
        </a:p>
      </dgm:t>
    </dgm:pt>
    <dgm:pt modelId="{32EC2C81-75F4-43B6-8ADB-376D103368AA}" type="sibTrans" cxnId="{657FF03B-2D5C-4FC7-A160-2DE0E821C7A8}">
      <dgm:prSet/>
      <dgm:spPr/>
      <dgm:t>
        <a:bodyPr/>
        <a:lstStyle/>
        <a:p>
          <a:endParaRPr lang="en-US"/>
        </a:p>
      </dgm:t>
    </dgm:pt>
    <dgm:pt modelId="{BE053F82-74AC-4AFD-B9F7-1427026F727F}">
      <dgm:prSet/>
      <dgm:spPr/>
      <dgm:t>
        <a:bodyPr/>
        <a:lstStyle/>
        <a:p>
          <a:r>
            <a:rPr lang="en-US" dirty="0"/>
            <a:t>Parents and the community are critical to the success of students and schools.</a:t>
          </a:r>
        </a:p>
      </dgm:t>
    </dgm:pt>
    <dgm:pt modelId="{7FE4AE36-AC9A-4942-912F-ACFDD926BFBC}" type="parTrans" cxnId="{0BD51AA6-64C2-463B-A593-19D64B740285}">
      <dgm:prSet/>
      <dgm:spPr/>
      <dgm:t>
        <a:bodyPr/>
        <a:lstStyle/>
        <a:p>
          <a:endParaRPr lang="en-US"/>
        </a:p>
      </dgm:t>
    </dgm:pt>
    <dgm:pt modelId="{4928C128-4BAD-41C7-BEBF-A9B756BE31E2}" type="sibTrans" cxnId="{0BD51AA6-64C2-463B-A593-19D64B740285}">
      <dgm:prSet/>
      <dgm:spPr/>
      <dgm:t>
        <a:bodyPr/>
        <a:lstStyle/>
        <a:p>
          <a:endParaRPr lang="en-US"/>
        </a:p>
      </dgm:t>
    </dgm:pt>
    <dgm:pt modelId="{4BA85386-05DB-4C95-A3A8-BDE8FD25BF86}" type="pres">
      <dgm:prSet presAssocID="{43B15494-40ED-40C8-AFBC-A09981E0DAD8}" presName="root" presStyleCnt="0">
        <dgm:presLayoutVars>
          <dgm:dir/>
          <dgm:resizeHandles val="exact"/>
        </dgm:presLayoutVars>
      </dgm:prSet>
      <dgm:spPr/>
    </dgm:pt>
    <dgm:pt modelId="{075EF26F-77BE-46ED-A934-9BE2AE5B20AB}" type="pres">
      <dgm:prSet presAssocID="{3BDD889E-A34A-40DF-BFFA-D3ECF37CF33D}" presName="compNode" presStyleCnt="0"/>
      <dgm:spPr/>
    </dgm:pt>
    <dgm:pt modelId="{CA13C4F9-E286-4CAE-9532-242DA26D7B62}" type="pres">
      <dgm:prSet presAssocID="{3BDD889E-A34A-40DF-BFFA-D3ECF37CF33D}" presName="bgRect" presStyleLbl="bgShp" presStyleIdx="0" presStyleCnt="2"/>
      <dgm:spPr/>
    </dgm:pt>
    <dgm:pt modelId="{8933F15A-87E2-440C-A908-173C5AD7A13D}" type="pres">
      <dgm:prSet presAssocID="{3BDD889E-A34A-40DF-BFFA-D3ECF37CF3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FCCD00A-36C7-4FB7-BFB2-BB9683844F03}" type="pres">
      <dgm:prSet presAssocID="{3BDD889E-A34A-40DF-BFFA-D3ECF37CF33D}" presName="spaceRect" presStyleCnt="0"/>
      <dgm:spPr/>
    </dgm:pt>
    <dgm:pt modelId="{FA00D568-81E0-445D-AA64-AA12EB2FA591}" type="pres">
      <dgm:prSet presAssocID="{3BDD889E-A34A-40DF-BFFA-D3ECF37CF33D}" presName="parTx" presStyleLbl="revTx" presStyleIdx="0" presStyleCnt="2">
        <dgm:presLayoutVars>
          <dgm:chMax val="0"/>
          <dgm:chPref val="0"/>
        </dgm:presLayoutVars>
      </dgm:prSet>
      <dgm:spPr/>
    </dgm:pt>
    <dgm:pt modelId="{24A6FFCF-7D94-4548-89B5-6A1EF2516811}" type="pres">
      <dgm:prSet presAssocID="{32EC2C81-75F4-43B6-8ADB-376D103368AA}" presName="sibTrans" presStyleCnt="0"/>
      <dgm:spPr/>
    </dgm:pt>
    <dgm:pt modelId="{8F49E241-E77A-479B-AC4F-3FB386BD6C55}" type="pres">
      <dgm:prSet presAssocID="{BE053F82-74AC-4AFD-B9F7-1427026F727F}" presName="compNode" presStyleCnt="0"/>
      <dgm:spPr/>
    </dgm:pt>
    <dgm:pt modelId="{13A0363A-C811-4490-81C4-FB091E6AE3E9}" type="pres">
      <dgm:prSet presAssocID="{BE053F82-74AC-4AFD-B9F7-1427026F727F}" presName="bgRect" presStyleLbl="bgShp" presStyleIdx="1" presStyleCnt="2"/>
      <dgm:spPr/>
    </dgm:pt>
    <dgm:pt modelId="{21C81891-1C74-4340-B66E-CB1BB5BCBEBA}" type="pres">
      <dgm:prSet presAssocID="{BE053F82-74AC-4AFD-B9F7-1427026F72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D8A36E4-6E85-4C5D-91BF-4F92EAFD6AC8}" type="pres">
      <dgm:prSet presAssocID="{BE053F82-74AC-4AFD-B9F7-1427026F727F}" presName="spaceRect" presStyleCnt="0"/>
      <dgm:spPr/>
    </dgm:pt>
    <dgm:pt modelId="{1FB6844F-8580-4081-A218-1F9F8322EDCB}" type="pres">
      <dgm:prSet presAssocID="{BE053F82-74AC-4AFD-B9F7-1427026F727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918C1B-E493-4A41-AF3E-726DCFE101FF}" type="presOf" srcId="{43B15494-40ED-40C8-AFBC-A09981E0DAD8}" destId="{4BA85386-05DB-4C95-A3A8-BDE8FD25BF86}" srcOrd="0" destOrd="0" presId="urn:microsoft.com/office/officeart/2018/2/layout/IconVerticalSolidList"/>
    <dgm:cxn modelId="{657FF03B-2D5C-4FC7-A160-2DE0E821C7A8}" srcId="{43B15494-40ED-40C8-AFBC-A09981E0DAD8}" destId="{3BDD889E-A34A-40DF-BFFA-D3ECF37CF33D}" srcOrd="0" destOrd="0" parTransId="{4D0FF345-E7ED-4A0C-B80A-464075CFCB65}" sibTransId="{32EC2C81-75F4-43B6-8ADB-376D103368AA}"/>
    <dgm:cxn modelId="{2D93CF9D-AE26-44B3-908D-DF9EB0F8E5C7}" type="presOf" srcId="{BE053F82-74AC-4AFD-B9F7-1427026F727F}" destId="{1FB6844F-8580-4081-A218-1F9F8322EDCB}" srcOrd="0" destOrd="0" presId="urn:microsoft.com/office/officeart/2018/2/layout/IconVerticalSolidList"/>
    <dgm:cxn modelId="{0BD51AA6-64C2-463B-A593-19D64B740285}" srcId="{43B15494-40ED-40C8-AFBC-A09981E0DAD8}" destId="{BE053F82-74AC-4AFD-B9F7-1427026F727F}" srcOrd="1" destOrd="0" parTransId="{7FE4AE36-AC9A-4942-912F-ACFDD926BFBC}" sibTransId="{4928C128-4BAD-41C7-BEBF-A9B756BE31E2}"/>
    <dgm:cxn modelId="{E689EAE8-B918-4B5C-B51F-4C08076697D0}" type="presOf" srcId="{3BDD889E-A34A-40DF-BFFA-D3ECF37CF33D}" destId="{FA00D568-81E0-445D-AA64-AA12EB2FA591}" srcOrd="0" destOrd="0" presId="urn:microsoft.com/office/officeart/2018/2/layout/IconVerticalSolidList"/>
    <dgm:cxn modelId="{48192029-20A8-4F66-9C14-114E9F10914C}" type="presParOf" srcId="{4BA85386-05DB-4C95-A3A8-BDE8FD25BF86}" destId="{075EF26F-77BE-46ED-A934-9BE2AE5B20AB}" srcOrd="0" destOrd="0" presId="urn:microsoft.com/office/officeart/2018/2/layout/IconVerticalSolidList"/>
    <dgm:cxn modelId="{8FBB2CBF-1774-49FA-97EB-690DFE2CF4BC}" type="presParOf" srcId="{075EF26F-77BE-46ED-A934-9BE2AE5B20AB}" destId="{CA13C4F9-E286-4CAE-9532-242DA26D7B62}" srcOrd="0" destOrd="0" presId="urn:microsoft.com/office/officeart/2018/2/layout/IconVerticalSolidList"/>
    <dgm:cxn modelId="{FB1A9468-7FC4-4D7F-81AC-28F2DBD20D94}" type="presParOf" srcId="{075EF26F-77BE-46ED-A934-9BE2AE5B20AB}" destId="{8933F15A-87E2-440C-A908-173C5AD7A13D}" srcOrd="1" destOrd="0" presId="urn:microsoft.com/office/officeart/2018/2/layout/IconVerticalSolidList"/>
    <dgm:cxn modelId="{EEA0F5B4-7471-4984-9986-6767CA142E0A}" type="presParOf" srcId="{075EF26F-77BE-46ED-A934-9BE2AE5B20AB}" destId="{9FCCD00A-36C7-4FB7-BFB2-BB9683844F03}" srcOrd="2" destOrd="0" presId="urn:microsoft.com/office/officeart/2018/2/layout/IconVerticalSolidList"/>
    <dgm:cxn modelId="{BFB5C7D8-902E-411B-AD1B-ED4ABBB872A9}" type="presParOf" srcId="{075EF26F-77BE-46ED-A934-9BE2AE5B20AB}" destId="{FA00D568-81E0-445D-AA64-AA12EB2FA591}" srcOrd="3" destOrd="0" presId="urn:microsoft.com/office/officeart/2018/2/layout/IconVerticalSolidList"/>
    <dgm:cxn modelId="{4D56A1C5-7783-41F4-9369-5B2E2DB0AED4}" type="presParOf" srcId="{4BA85386-05DB-4C95-A3A8-BDE8FD25BF86}" destId="{24A6FFCF-7D94-4548-89B5-6A1EF2516811}" srcOrd="1" destOrd="0" presId="urn:microsoft.com/office/officeart/2018/2/layout/IconVerticalSolidList"/>
    <dgm:cxn modelId="{1D9C606C-5B58-4942-9599-619487F45678}" type="presParOf" srcId="{4BA85386-05DB-4C95-A3A8-BDE8FD25BF86}" destId="{8F49E241-E77A-479B-AC4F-3FB386BD6C55}" srcOrd="2" destOrd="0" presId="urn:microsoft.com/office/officeart/2018/2/layout/IconVerticalSolidList"/>
    <dgm:cxn modelId="{16DCEF6E-4D93-452E-B613-C116E2E45B5A}" type="presParOf" srcId="{8F49E241-E77A-479B-AC4F-3FB386BD6C55}" destId="{13A0363A-C811-4490-81C4-FB091E6AE3E9}" srcOrd="0" destOrd="0" presId="urn:microsoft.com/office/officeart/2018/2/layout/IconVerticalSolidList"/>
    <dgm:cxn modelId="{8D538C99-63C1-4B86-A03B-E87D45DF0EBA}" type="presParOf" srcId="{8F49E241-E77A-479B-AC4F-3FB386BD6C55}" destId="{21C81891-1C74-4340-B66E-CB1BB5BCBEBA}" srcOrd="1" destOrd="0" presId="urn:microsoft.com/office/officeart/2018/2/layout/IconVerticalSolidList"/>
    <dgm:cxn modelId="{BD0F772E-3129-4C62-B16A-E8131AF191D9}" type="presParOf" srcId="{8F49E241-E77A-479B-AC4F-3FB386BD6C55}" destId="{9D8A36E4-6E85-4C5D-91BF-4F92EAFD6AC8}" srcOrd="2" destOrd="0" presId="urn:microsoft.com/office/officeart/2018/2/layout/IconVerticalSolidList"/>
    <dgm:cxn modelId="{F28C9E72-5A33-4DD3-9D53-45FF70AAA595}" type="presParOf" srcId="{8F49E241-E77A-479B-AC4F-3FB386BD6C55}" destId="{1FB6844F-8580-4081-A218-1F9F8322ED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A2DCF-5948-46A8-8AE7-805EA4F1C35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A1FE1A-996F-4B13-A13A-00EB4AF1C46F}">
      <dgm:prSet/>
      <dgm:spPr/>
      <dgm:t>
        <a:bodyPr/>
        <a:lstStyle/>
        <a:p>
          <a:pPr rtl="0"/>
          <a:r>
            <a:rPr lang="en-US"/>
            <a:t>Bring communities and </a:t>
          </a:r>
          <a:r>
            <a:rPr lang="en-US">
              <a:latin typeface="Calibri Light" panose="020F0302020204030204"/>
            </a:rPr>
            <a:t>schools </a:t>
          </a:r>
          <a:r>
            <a:rPr lang="en-US"/>
            <a:t>closer  together in a spirit of cooperation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to solve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difficult education problems 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E71D2CC9-DB9B-47D5-B8F9-B0104B46C598}" type="parTrans" cxnId="{6850FABD-64FB-4706-97E7-BA78CEE7EBFC}">
      <dgm:prSet/>
      <dgm:spPr/>
      <dgm:t>
        <a:bodyPr/>
        <a:lstStyle/>
        <a:p>
          <a:endParaRPr lang="en-US"/>
        </a:p>
      </dgm:t>
    </dgm:pt>
    <dgm:pt modelId="{10BA660B-A878-4802-91D5-76554BB6BA06}" type="sibTrans" cxnId="{6850FABD-64FB-4706-97E7-BA78CEE7EBF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FE921C0-F3F1-4D36-9156-DFA5DED07209}">
      <dgm:prSet/>
      <dgm:spPr/>
      <dgm:t>
        <a:bodyPr/>
        <a:lstStyle/>
        <a:p>
          <a:r>
            <a:rPr lang="en-US"/>
            <a:t>Improve academic achievement  </a:t>
          </a:r>
        </a:p>
      </dgm:t>
    </dgm:pt>
    <dgm:pt modelId="{784A5D62-3BCF-4C7E-9357-57136976940D}" type="parTrans" cxnId="{F10E66E2-D89C-4494-8902-5802190DFE88}">
      <dgm:prSet/>
      <dgm:spPr/>
      <dgm:t>
        <a:bodyPr/>
        <a:lstStyle/>
        <a:p>
          <a:endParaRPr lang="en-US"/>
        </a:p>
      </dgm:t>
    </dgm:pt>
    <dgm:pt modelId="{C58E101F-D462-426A-96CE-FAC610BC9AB0}" type="sibTrans" cxnId="{F10E66E2-D89C-4494-8902-5802190DFE8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509C67D-1740-423F-839E-93C7003AF531}">
      <dgm:prSet/>
      <dgm:spPr/>
      <dgm:t>
        <a:bodyPr/>
        <a:lstStyle/>
        <a:p>
          <a:r>
            <a:rPr lang="en-US"/>
            <a:t>Provide support for teachers and  administrators  </a:t>
          </a:r>
        </a:p>
      </dgm:t>
    </dgm:pt>
    <dgm:pt modelId="{8315A88D-932A-41F2-AF02-8000FCDC326F}" type="parTrans" cxnId="{74CB67AA-8D87-4E1D-A75B-682091A93FBA}">
      <dgm:prSet/>
      <dgm:spPr/>
      <dgm:t>
        <a:bodyPr/>
        <a:lstStyle/>
        <a:p>
          <a:endParaRPr lang="en-US"/>
        </a:p>
      </dgm:t>
    </dgm:pt>
    <dgm:pt modelId="{94B98ABF-5AED-47CD-8D05-61EF60AD631D}" type="sibTrans" cxnId="{74CB67AA-8D87-4E1D-A75B-682091A93FB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A271981-DF33-48DA-84DC-27CD81E5825F}">
      <dgm:prSet/>
      <dgm:spPr/>
      <dgm:t>
        <a:bodyPr/>
        <a:lstStyle/>
        <a:p>
          <a:r>
            <a:rPr lang="en-US"/>
            <a:t>Bring parents into the school based decision making process</a:t>
          </a:r>
        </a:p>
      </dgm:t>
    </dgm:pt>
    <dgm:pt modelId="{C206E24C-A98A-49C2-AF6B-CDA47E35B4B3}" type="parTrans" cxnId="{DE1AB5D4-3D4F-4D69-9C9B-058486CB7B05}">
      <dgm:prSet/>
      <dgm:spPr/>
      <dgm:t>
        <a:bodyPr/>
        <a:lstStyle/>
        <a:p>
          <a:endParaRPr lang="en-US"/>
        </a:p>
      </dgm:t>
    </dgm:pt>
    <dgm:pt modelId="{4BA0FE15-A838-4C0C-9C95-BB34BEAFC7F5}" type="sibTrans" cxnId="{DE1AB5D4-3D4F-4D69-9C9B-058486CB7B0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722E910-3541-4561-953C-C807A7FC39A9}" type="pres">
      <dgm:prSet presAssocID="{430A2DCF-5948-46A8-8AE7-805EA4F1C350}" presName="Name0" presStyleCnt="0">
        <dgm:presLayoutVars>
          <dgm:animLvl val="lvl"/>
          <dgm:resizeHandles val="exact"/>
        </dgm:presLayoutVars>
      </dgm:prSet>
      <dgm:spPr/>
    </dgm:pt>
    <dgm:pt modelId="{3B2A938B-86E6-4351-8291-B6B4AAD0406C}" type="pres">
      <dgm:prSet presAssocID="{7DA1FE1A-996F-4B13-A13A-00EB4AF1C46F}" presName="compositeNode" presStyleCnt="0">
        <dgm:presLayoutVars>
          <dgm:bulletEnabled val="1"/>
        </dgm:presLayoutVars>
      </dgm:prSet>
      <dgm:spPr/>
    </dgm:pt>
    <dgm:pt modelId="{F8A7E5AA-6094-4FAA-B8CE-4CA0C9994129}" type="pres">
      <dgm:prSet presAssocID="{7DA1FE1A-996F-4B13-A13A-00EB4AF1C46F}" presName="bgRect" presStyleLbl="bgAccFollowNode1" presStyleIdx="0" presStyleCnt="4"/>
      <dgm:spPr/>
    </dgm:pt>
    <dgm:pt modelId="{83C0409C-2FDA-4A23-8426-462E5455E139}" type="pres">
      <dgm:prSet presAssocID="{10BA660B-A878-4802-91D5-76554BB6BA0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308BEA9A-BC88-4966-8B8C-FDAA3C81D2C4}" type="pres">
      <dgm:prSet presAssocID="{7DA1FE1A-996F-4B13-A13A-00EB4AF1C46F}" presName="bottomLine" presStyleLbl="alignNode1" presStyleIdx="1" presStyleCnt="8">
        <dgm:presLayoutVars/>
      </dgm:prSet>
      <dgm:spPr/>
    </dgm:pt>
    <dgm:pt modelId="{C3E1271F-81DB-4D30-A744-660DB14B4C1B}" type="pres">
      <dgm:prSet presAssocID="{7DA1FE1A-996F-4B13-A13A-00EB4AF1C46F}" presName="nodeText" presStyleLbl="bgAccFollowNode1" presStyleIdx="0" presStyleCnt="4">
        <dgm:presLayoutVars>
          <dgm:bulletEnabled val="1"/>
        </dgm:presLayoutVars>
      </dgm:prSet>
      <dgm:spPr/>
    </dgm:pt>
    <dgm:pt modelId="{F442D043-2901-4853-A795-ACFF4BEF9A0C}" type="pres">
      <dgm:prSet presAssocID="{10BA660B-A878-4802-91D5-76554BB6BA06}" presName="sibTrans" presStyleCnt="0"/>
      <dgm:spPr/>
    </dgm:pt>
    <dgm:pt modelId="{32C06538-0934-4D81-AAAE-DEFC88502369}" type="pres">
      <dgm:prSet presAssocID="{BFE921C0-F3F1-4D36-9156-DFA5DED07209}" presName="compositeNode" presStyleCnt="0">
        <dgm:presLayoutVars>
          <dgm:bulletEnabled val="1"/>
        </dgm:presLayoutVars>
      </dgm:prSet>
      <dgm:spPr/>
    </dgm:pt>
    <dgm:pt modelId="{386DA388-A0FC-4911-95AD-AB43A540979F}" type="pres">
      <dgm:prSet presAssocID="{BFE921C0-F3F1-4D36-9156-DFA5DED07209}" presName="bgRect" presStyleLbl="bgAccFollowNode1" presStyleIdx="1" presStyleCnt="4"/>
      <dgm:spPr/>
    </dgm:pt>
    <dgm:pt modelId="{070B7010-1477-4D01-8DF6-04A22999CA67}" type="pres">
      <dgm:prSet presAssocID="{C58E101F-D462-426A-96CE-FAC610BC9AB0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B211E0F-5496-4F00-ADC0-27AFD9C862D0}" type="pres">
      <dgm:prSet presAssocID="{BFE921C0-F3F1-4D36-9156-DFA5DED07209}" presName="bottomLine" presStyleLbl="alignNode1" presStyleIdx="3" presStyleCnt="8">
        <dgm:presLayoutVars/>
      </dgm:prSet>
      <dgm:spPr/>
    </dgm:pt>
    <dgm:pt modelId="{AD7785C6-A264-4D43-8065-5A6379FFCE9A}" type="pres">
      <dgm:prSet presAssocID="{BFE921C0-F3F1-4D36-9156-DFA5DED07209}" presName="nodeText" presStyleLbl="bgAccFollowNode1" presStyleIdx="1" presStyleCnt="4">
        <dgm:presLayoutVars>
          <dgm:bulletEnabled val="1"/>
        </dgm:presLayoutVars>
      </dgm:prSet>
      <dgm:spPr/>
    </dgm:pt>
    <dgm:pt modelId="{9A170ACA-0D60-4916-9C68-7A63A5F546D7}" type="pres">
      <dgm:prSet presAssocID="{C58E101F-D462-426A-96CE-FAC610BC9AB0}" presName="sibTrans" presStyleCnt="0"/>
      <dgm:spPr/>
    </dgm:pt>
    <dgm:pt modelId="{D61FAB1B-32F1-42FA-A80A-BEEFA6A69D09}" type="pres">
      <dgm:prSet presAssocID="{A509C67D-1740-423F-839E-93C7003AF531}" presName="compositeNode" presStyleCnt="0">
        <dgm:presLayoutVars>
          <dgm:bulletEnabled val="1"/>
        </dgm:presLayoutVars>
      </dgm:prSet>
      <dgm:spPr/>
    </dgm:pt>
    <dgm:pt modelId="{898F8BC8-995E-448D-A3D4-940C913FE7D1}" type="pres">
      <dgm:prSet presAssocID="{A509C67D-1740-423F-839E-93C7003AF531}" presName="bgRect" presStyleLbl="bgAccFollowNode1" presStyleIdx="2" presStyleCnt="4"/>
      <dgm:spPr/>
    </dgm:pt>
    <dgm:pt modelId="{5F717E27-122A-4A9B-8B6E-E1509B895E29}" type="pres">
      <dgm:prSet presAssocID="{94B98ABF-5AED-47CD-8D05-61EF60AD631D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BC9D516-68B8-4AD7-818C-C32A8F2E9DDF}" type="pres">
      <dgm:prSet presAssocID="{A509C67D-1740-423F-839E-93C7003AF531}" presName="bottomLine" presStyleLbl="alignNode1" presStyleIdx="5" presStyleCnt="8">
        <dgm:presLayoutVars/>
      </dgm:prSet>
      <dgm:spPr/>
    </dgm:pt>
    <dgm:pt modelId="{98761186-DBBD-44D9-9333-A6E7228D3B18}" type="pres">
      <dgm:prSet presAssocID="{A509C67D-1740-423F-839E-93C7003AF531}" presName="nodeText" presStyleLbl="bgAccFollowNode1" presStyleIdx="2" presStyleCnt="4">
        <dgm:presLayoutVars>
          <dgm:bulletEnabled val="1"/>
        </dgm:presLayoutVars>
      </dgm:prSet>
      <dgm:spPr/>
    </dgm:pt>
    <dgm:pt modelId="{C159541A-0986-4676-A7F1-CA1FC369836C}" type="pres">
      <dgm:prSet presAssocID="{94B98ABF-5AED-47CD-8D05-61EF60AD631D}" presName="sibTrans" presStyleCnt="0"/>
      <dgm:spPr/>
    </dgm:pt>
    <dgm:pt modelId="{F32D4DBB-FB88-4715-BAC2-92B348DCC46E}" type="pres">
      <dgm:prSet presAssocID="{CA271981-DF33-48DA-84DC-27CD81E5825F}" presName="compositeNode" presStyleCnt="0">
        <dgm:presLayoutVars>
          <dgm:bulletEnabled val="1"/>
        </dgm:presLayoutVars>
      </dgm:prSet>
      <dgm:spPr/>
    </dgm:pt>
    <dgm:pt modelId="{E23CEC2A-1DE2-4F26-A453-27C41BF5B244}" type="pres">
      <dgm:prSet presAssocID="{CA271981-DF33-48DA-84DC-27CD81E5825F}" presName="bgRect" presStyleLbl="bgAccFollowNode1" presStyleIdx="3" presStyleCnt="4"/>
      <dgm:spPr/>
    </dgm:pt>
    <dgm:pt modelId="{3075606C-24EE-4E70-909F-989E969007B6}" type="pres">
      <dgm:prSet presAssocID="{4BA0FE15-A838-4C0C-9C95-BB34BEAFC7F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98E4404-9D8B-4ECC-8C47-BB7D8A53542D}" type="pres">
      <dgm:prSet presAssocID="{CA271981-DF33-48DA-84DC-27CD81E5825F}" presName="bottomLine" presStyleLbl="alignNode1" presStyleIdx="7" presStyleCnt="8">
        <dgm:presLayoutVars/>
      </dgm:prSet>
      <dgm:spPr/>
    </dgm:pt>
    <dgm:pt modelId="{BF030BD2-CC07-4A8C-B8CC-F2A7FEEEF27E}" type="pres">
      <dgm:prSet presAssocID="{CA271981-DF33-48DA-84DC-27CD81E5825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75EC8629-79D1-46B7-A5D4-5032C3C8D91B}" type="presOf" srcId="{94B98ABF-5AED-47CD-8D05-61EF60AD631D}" destId="{5F717E27-122A-4A9B-8B6E-E1509B895E29}" srcOrd="0" destOrd="0" presId="urn:microsoft.com/office/officeart/2016/7/layout/BasicLinearProcessNumbered"/>
    <dgm:cxn modelId="{2FA9754C-772B-4984-A34E-E49017E21AF2}" type="presOf" srcId="{7DA1FE1A-996F-4B13-A13A-00EB4AF1C46F}" destId="{C3E1271F-81DB-4D30-A744-660DB14B4C1B}" srcOrd="1" destOrd="0" presId="urn:microsoft.com/office/officeart/2016/7/layout/BasicLinearProcessNumbered"/>
    <dgm:cxn modelId="{5368AA6D-2171-4E38-BED5-D313057459B8}" type="presOf" srcId="{BFE921C0-F3F1-4D36-9156-DFA5DED07209}" destId="{AD7785C6-A264-4D43-8065-5A6379FFCE9A}" srcOrd="1" destOrd="0" presId="urn:microsoft.com/office/officeart/2016/7/layout/BasicLinearProcessNumbered"/>
    <dgm:cxn modelId="{94127750-3928-4C73-8C54-DA864844B8E7}" type="presOf" srcId="{CA271981-DF33-48DA-84DC-27CD81E5825F}" destId="{BF030BD2-CC07-4A8C-B8CC-F2A7FEEEF27E}" srcOrd="1" destOrd="0" presId="urn:microsoft.com/office/officeart/2016/7/layout/BasicLinearProcessNumbered"/>
    <dgm:cxn modelId="{0FE38853-B99C-4DE2-B093-197D868146D1}" type="presOf" srcId="{BFE921C0-F3F1-4D36-9156-DFA5DED07209}" destId="{386DA388-A0FC-4911-95AD-AB43A540979F}" srcOrd="0" destOrd="0" presId="urn:microsoft.com/office/officeart/2016/7/layout/BasicLinearProcessNumbered"/>
    <dgm:cxn modelId="{6C93D753-9D41-4174-A5CE-DA830402F51F}" type="presOf" srcId="{10BA660B-A878-4802-91D5-76554BB6BA06}" destId="{83C0409C-2FDA-4A23-8426-462E5455E139}" srcOrd="0" destOrd="0" presId="urn:microsoft.com/office/officeart/2016/7/layout/BasicLinearProcessNumbered"/>
    <dgm:cxn modelId="{91C0467B-8E40-4901-80F0-5F3CD2364AFD}" type="presOf" srcId="{A509C67D-1740-423F-839E-93C7003AF531}" destId="{898F8BC8-995E-448D-A3D4-940C913FE7D1}" srcOrd="0" destOrd="0" presId="urn:microsoft.com/office/officeart/2016/7/layout/BasicLinearProcessNumbered"/>
    <dgm:cxn modelId="{5FBEED80-9CA4-41A5-9760-8A66B7249C1E}" type="presOf" srcId="{430A2DCF-5948-46A8-8AE7-805EA4F1C350}" destId="{8722E910-3541-4561-953C-C807A7FC39A9}" srcOrd="0" destOrd="0" presId="urn:microsoft.com/office/officeart/2016/7/layout/BasicLinearProcessNumbered"/>
    <dgm:cxn modelId="{15E5E0A6-9FA8-45E6-975D-2C0A7E7C411E}" type="presOf" srcId="{7DA1FE1A-996F-4B13-A13A-00EB4AF1C46F}" destId="{F8A7E5AA-6094-4FAA-B8CE-4CA0C9994129}" srcOrd="0" destOrd="0" presId="urn:microsoft.com/office/officeart/2016/7/layout/BasicLinearProcessNumbered"/>
    <dgm:cxn modelId="{74CB67AA-8D87-4E1D-A75B-682091A93FBA}" srcId="{430A2DCF-5948-46A8-8AE7-805EA4F1C350}" destId="{A509C67D-1740-423F-839E-93C7003AF531}" srcOrd="2" destOrd="0" parTransId="{8315A88D-932A-41F2-AF02-8000FCDC326F}" sibTransId="{94B98ABF-5AED-47CD-8D05-61EF60AD631D}"/>
    <dgm:cxn modelId="{EE345CB2-13A9-4777-9906-C04B278C80D1}" type="presOf" srcId="{C58E101F-D462-426A-96CE-FAC610BC9AB0}" destId="{070B7010-1477-4D01-8DF6-04A22999CA67}" srcOrd="0" destOrd="0" presId="urn:microsoft.com/office/officeart/2016/7/layout/BasicLinearProcessNumbered"/>
    <dgm:cxn modelId="{6850FABD-64FB-4706-97E7-BA78CEE7EBFC}" srcId="{430A2DCF-5948-46A8-8AE7-805EA4F1C350}" destId="{7DA1FE1A-996F-4B13-A13A-00EB4AF1C46F}" srcOrd="0" destOrd="0" parTransId="{E71D2CC9-DB9B-47D5-B8F9-B0104B46C598}" sibTransId="{10BA660B-A878-4802-91D5-76554BB6BA06}"/>
    <dgm:cxn modelId="{80741FBF-103C-4F33-92D1-6B3F72515C40}" type="presOf" srcId="{4BA0FE15-A838-4C0C-9C95-BB34BEAFC7F5}" destId="{3075606C-24EE-4E70-909F-989E969007B6}" srcOrd="0" destOrd="0" presId="urn:microsoft.com/office/officeart/2016/7/layout/BasicLinearProcessNumbered"/>
    <dgm:cxn modelId="{B4B537C4-DDC2-4A55-8815-822C108D1CD9}" type="presOf" srcId="{A509C67D-1740-423F-839E-93C7003AF531}" destId="{98761186-DBBD-44D9-9333-A6E7228D3B18}" srcOrd="1" destOrd="0" presId="urn:microsoft.com/office/officeart/2016/7/layout/BasicLinearProcessNumbered"/>
    <dgm:cxn modelId="{DE1AB5D4-3D4F-4D69-9C9B-058486CB7B05}" srcId="{430A2DCF-5948-46A8-8AE7-805EA4F1C350}" destId="{CA271981-DF33-48DA-84DC-27CD81E5825F}" srcOrd="3" destOrd="0" parTransId="{C206E24C-A98A-49C2-AF6B-CDA47E35B4B3}" sibTransId="{4BA0FE15-A838-4C0C-9C95-BB34BEAFC7F5}"/>
    <dgm:cxn modelId="{F10E66E2-D89C-4494-8902-5802190DFE88}" srcId="{430A2DCF-5948-46A8-8AE7-805EA4F1C350}" destId="{BFE921C0-F3F1-4D36-9156-DFA5DED07209}" srcOrd="1" destOrd="0" parTransId="{784A5D62-3BCF-4C7E-9357-57136976940D}" sibTransId="{C58E101F-D462-426A-96CE-FAC610BC9AB0}"/>
    <dgm:cxn modelId="{C50C88E5-CA1B-4FE5-86F3-454490250510}" type="presOf" srcId="{CA271981-DF33-48DA-84DC-27CD81E5825F}" destId="{E23CEC2A-1DE2-4F26-A453-27C41BF5B244}" srcOrd="0" destOrd="0" presId="urn:microsoft.com/office/officeart/2016/7/layout/BasicLinearProcessNumbered"/>
    <dgm:cxn modelId="{84F435CF-B716-4FF0-8310-FB56A85C9C4F}" type="presParOf" srcId="{8722E910-3541-4561-953C-C807A7FC39A9}" destId="{3B2A938B-86E6-4351-8291-B6B4AAD0406C}" srcOrd="0" destOrd="0" presId="urn:microsoft.com/office/officeart/2016/7/layout/BasicLinearProcessNumbered"/>
    <dgm:cxn modelId="{1E3BCBC9-BD34-4C74-B000-57ED6C5BE5FE}" type="presParOf" srcId="{3B2A938B-86E6-4351-8291-B6B4AAD0406C}" destId="{F8A7E5AA-6094-4FAA-B8CE-4CA0C9994129}" srcOrd="0" destOrd="0" presId="urn:microsoft.com/office/officeart/2016/7/layout/BasicLinearProcessNumbered"/>
    <dgm:cxn modelId="{2A2CA422-8F38-4B65-9B21-01D6237F15D9}" type="presParOf" srcId="{3B2A938B-86E6-4351-8291-B6B4AAD0406C}" destId="{83C0409C-2FDA-4A23-8426-462E5455E139}" srcOrd="1" destOrd="0" presId="urn:microsoft.com/office/officeart/2016/7/layout/BasicLinearProcessNumbered"/>
    <dgm:cxn modelId="{DD812E31-3B96-4380-B075-338654D2F50E}" type="presParOf" srcId="{3B2A938B-86E6-4351-8291-B6B4AAD0406C}" destId="{308BEA9A-BC88-4966-8B8C-FDAA3C81D2C4}" srcOrd="2" destOrd="0" presId="urn:microsoft.com/office/officeart/2016/7/layout/BasicLinearProcessNumbered"/>
    <dgm:cxn modelId="{856F5B6B-CEAA-49BB-815B-50C6E879F427}" type="presParOf" srcId="{3B2A938B-86E6-4351-8291-B6B4AAD0406C}" destId="{C3E1271F-81DB-4D30-A744-660DB14B4C1B}" srcOrd="3" destOrd="0" presId="urn:microsoft.com/office/officeart/2016/7/layout/BasicLinearProcessNumbered"/>
    <dgm:cxn modelId="{E46EB5BF-ACC8-4F07-8DBF-4B899CDBC5FA}" type="presParOf" srcId="{8722E910-3541-4561-953C-C807A7FC39A9}" destId="{F442D043-2901-4853-A795-ACFF4BEF9A0C}" srcOrd="1" destOrd="0" presId="urn:microsoft.com/office/officeart/2016/7/layout/BasicLinearProcessNumbered"/>
    <dgm:cxn modelId="{ACF0FBD3-313F-4BD9-A4CA-E1E0EFB76069}" type="presParOf" srcId="{8722E910-3541-4561-953C-C807A7FC39A9}" destId="{32C06538-0934-4D81-AAAE-DEFC88502369}" srcOrd="2" destOrd="0" presId="urn:microsoft.com/office/officeart/2016/7/layout/BasicLinearProcessNumbered"/>
    <dgm:cxn modelId="{35193C2B-DA3B-4BBA-8F5A-0FC7EDFC372B}" type="presParOf" srcId="{32C06538-0934-4D81-AAAE-DEFC88502369}" destId="{386DA388-A0FC-4911-95AD-AB43A540979F}" srcOrd="0" destOrd="0" presId="urn:microsoft.com/office/officeart/2016/7/layout/BasicLinearProcessNumbered"/>
    <dgm:cxn modelId="{B27B50F6-F587-4412-9726-5814B593F248}" type="presParOf" srcId="{32C06538-0934-4D81-AAAE-DEFC88502369}" destId="{070B7010-1477-4D01-8DF6-04A22999CA67}" srcOrd="1" destOrd="0" presId="urn:microsoft.com/office/officeart/2016/7/layout/BasicLinearProcessNumbered"/>
    <dgm:cxn modelId="{154E68DA-05F6-4434-9F7C-6E38F1A1B1BA}" type="presParOf" srcId="{32C06538-0934-4D81-AAAE-DEFC88502369}" destId="{3B211E0F-5496-4F00-ADC0-27AFD9C862D0}" srcOrd="2" destOrd="0" presId="urn:microsoft.com/office/officeart/2016/7/layout/BasicLinearProcessNumbered"/>
    <dgm:cxn modelId="{1F56BA13-CD37-40B0-B4D4-8F938B08DDA4}" type="presParOf" srcId="{32C06538-0934-4D81-AAAE-DEFC88502369}" destId="{AD7785C6-A264-4D43-8065-5A6379FFCE9A}" srcOrd="3" destOrd="0" presId="urn:microsoft.com/office/officeart/2016/7/layout/BasicLinearProcessNumbered"/>
    <dgm:cxn modelId="{CD0A1065-B958-4B64-8D70-31EAF0CA230B}" type="presParOf" srcId="{8722E910-3541-4561-953C-C807A7FC39A9}" destId="{9A170ACA-0D60-4916-9C68-7A63A5F546D7}" srcOrd="3" destOrd="0" presId="urn:microsoft.com/office/officeart/2016/7/layout/BasicLinearProcessNumbered"/>
    <dgm:cxn modelId="{448055E6-C60D-4A3A-8D36-8400B3208A8F}" type="presParOf" srcId="{8722E910-3541-4561-953C-C807A7FC39A9}" destId="{D61FAB1B-32F1-42FA-A80A-BEEFA6A69D09}" srcOrd="4" destOrd="0" presId="urn:microsoft.com/office/officeart/2016/7/layout/BasicLinearProcessNumbered"/>
    <dgm:cxn modelId="{6E8802B7-CAC2-4531-B275-BCBA2C20034C}" type="presParOf" srcId="{D61FAB1B-32F1-42FA-A80A-BEEFA6A69D09}" destId="{898F8BC8-995E-448D-A3D4-940C913FE7D1}" srcOrd="0" destOrd="0" presId="urn:microsoft.com/office/officeart/2016/7/layout/BasicLinearProcessNumbered"/>
    <dgm:cxn modelId="{3762FCAC-4996-4139-B664-44F21CAD2FB2}" type="presParOf" srcId="{D61FAB1B-32F1-42FA-A80A-BEEFA6A69D09}" destId="{5F717E27-122A-4A9B-8B6E-E1509B895E29}" srcOrd="1" destOrd="0" presId="urn:microsoft.com/office/officeart/2016/7/layout/BasicLinearProcessNumbered"/>
    <dgm:cxn modelId="{72EE6402-3936-4108-9B6B-486B9D5F30F7}" type="presParOf" srcId="{D61FAB1B-32F1-42FA-A80A-BEEFA6A69D09}" destId="{1BC9D516-68B8-4AD7-818C-C32A8F2E9DDF}" srcOrd="2" destOrd="0" presId="urn:microsoft.com/office/officeart/2016/7/layout/BasicLinearProcessNumbered"/>
    <dgm:cxn modelId="{7883BB46-D9A6-4838-A5E0-A1797FA9DAFD}" type="presParOf" srcId="{D61FAB1B-32F1-42FA-A80A-BEEFA6A69D09}" destId="{98761186-DBBD-44D9-9333-A6E7228D3B18}" srcOrd="3" destOrd="0" presId="urn:microsoft.com/office/officeart/2016/7/layout/BasicLinearProcessNumbered"/>
    <dgm:cxn modelId="{A14EBC12-077B-4A6C-AEC8-BC62FCE85297}" type="presParOf" srcId="{8722E910-3541-4561-953C-C807A7FC39A9}" destId="{C159541A-0986-4676-A7F1-CA1FC369836C}" srcOrd="5" destOrd="0" presId="urn:microsoft.com/office/officeart/2016/7/layout/BasicLinearProcessNumbered"/>
    <dgm:cxn modelId="{72051655-080B-4AAB-BA4F-D52805B20247}" type="presParOf" srcId="{8722E910-3541-4561-953C-C807A7FC39A9}" destId="{F32D4DBB-FB88-4715-BAC2-92B348DCC46E}" srcOrd="6" destOrd="0" presId="urn:microsoft.com/office/officeart/2016/7/layout/BasicLinearProcessNumbered"/>
    <dgm:cxn modelId="{4D27207A-81BC-416C-A96A-94AA1EF281E7}" type="presParOf" srcId="{F32D4DBB-FB88-4715-BAC2-92B348DCC46E}" destId="{E23CEC2A-1DE2-4F26-A453-27C41BF5B244}" srcOrd="0" destOrd="0" presId="urn:microsoft.com/office/officeart/2016/7/layout/BasicLinearProcessNumbered"/>
    <dgm:cxn modelId="{5276AC86-3B2C-4B64-8797-8D919C1FF581}" type="presParOf" srcId="{F32D4DBB-FB88-4715-BAC2-92B348DCC46E}" destId="{3075606C-24EE-4E70-909F-989E969007B6}" srcOrd="1" destOrd="0" presId="urn:microsoft.com/office/officeart/2016/7/layout/BasicLinearProcessNumbered"/>
    <dgm:cxn modelId="{77035CA1-7203-4926-8D13-DB4710EB4BBD}" type="presParOf" srcId="{F32D4DBB-FB88-4715-BAC2-92B348DCC46E}" destId="{498E4404-9D8B-4ECC-8C47-BB7D8A53542D}" srcOrd="2" destOrd="0" presId="urn:microsoft.com/office/officeart/2016/7/layout/BasicLinearProcessNumbered"/>
    <dgm:cxn modelId="{8442BC9C-BA8B-44EF-B29F-5642BBBAEF40}" type="presParOf" srcId="{F32D4DBB-FB88-4715-BAC2-92B348DCC46E}" destId="{BF030BD2-CC07-4A8C-B8CC-F2A7FEEEF27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619446-878A-464E-8CB4-E607447C924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CB9981-F04C-435A-B60C-7334F6B61384}">
      <dgm:prSet/>
      <dgm:spPr/>
      <dgm:t>
        <a:bodyPr/>
        <a:lstStyle/>
        <a:p>
          <a:r>
            <a:rPr lang="en-US"/>
            <a:t>Maintain</a:t>
          </a:r>
        </a:p>
      </dgm:t>
    </dgm:pt>
    <dgm:pt modelId="{25E3F7E5-743C-4943-947A-5EFBB8F76A7E}" type="parTrans" cxnId="{EF9844C5-3E87-4A73-9610-DD07EC11F6DA}">
      <dgm:prSet/>
      <dgm:spPr/>
      <dgm:t>
        <a:bodyPr/>
        <a:lstStyle/>
        <a:p>
          <a:endParaRPr lang="en-US"/>
        </a:p>
      </dgm:t>
    </dgm:pt>
    <dgm:pt modelId="{68C3048D-FD01-48B6-AAE1-E7361A9A6EB9}" type="sibTrans" cxnId="{EF9844C5-3E87-4A73-9610-DD07EC11F6DA}">
      <dgm:prSet/>
      <dgm:spPr/>
      <dgm:t>
        <a:bodyPr/>
        <a:lstStyle/>
        <a:p>
          <a:endParaRPr lang="en-US"/>
        </a:p>
      </dgm:t>
    </dgm:pt>
    <dgm:pt modelId="{3B604AE6-4BBE-4956-968B-82C13F497946}">
      <dgm:prSet/>
      <dgm:spPr/>
      <dgm:t>
        <a:bodyPr/>
        <a:lstStyle/>
        <a:p>
          <a:r>
            <a:rPr lang="en-US"/>
            <a:t>Maintain a school­wide perspective on issues  </a:t>
          </a:r>
        </a:p>
      </dgm:t>
    </dgm:pt>
    <dgm:pt modelId="{ED7AEAB9-A964-438E-9D38-45A82FC79451}" type="parTrans" cxnId="{6D2810B6-54C7-48C8-97B6-C058B7EEB31C}">
      <dgm:prSet/>
      <dgm:spPr/>
      <dgm:t>
        <a:bodyPr/>
        <a:lstStyle/>
        <a:p>
          <a:endParaRPr lang="en-US"/>
        </a:p>
      </dgm:t>
    </dgm:pt>
    <dgm:pt modelId="{D124AE86-B391-45A3-A168-0D8BDE710B99}" type="sibTrans" cxnId="{6D2810B6-54C7-48C8-97B6-C058B7EEB31C}">
      <dgm:prSet/>
      <dgm:spPr/>
      <dgm:t>
        <a:bodyPr/>
        <a:lstStyle/>
        <a:p>
          <a:endParaRPr lang="en-US"/>
        </a:p>
      </dgm:t>
    </dgm:pt>
    <dgm:pt modelId="{9F14B067-B7F6-4357-9DDF-F3602B3C71B4}">
      <dgm:prSet/>
      <dgm:spPr/>
      <dgm:t>
        <a:bodyPr/>
        <a:lstStyle/>
        <a:p>
          <a:r>
            <a:rPr lang="en-US"/>
            <a:t>Participate in</a:t>
          </a:r>
        </a:p>
      </dgm:t>
    </dgm:pt>
    <dgm:pt modelId="{355F7DB2-BDE1-4BFF-8CCA-F27F05498C00}" type="parTrans" cxnId="{7E37B31A-7E23-4E44-8BA9-92ACD47C5593}">
      <dgm:prSet/>
      <dgm:spPr/>
      <dgm:t>
        <a:bodyPr/>
        <a:lstStyle/>
        <a:p>
          <a:endParaRPr lang="en-US"/>
        </a:p>
      </dgm:t>
    </dgm:pt>
    <dgm:pt modelId="{CF4318AD-88C2-465D-A694-C545C8B48590}" type="sibTrans" cxnId="{7E37B31A-7E23-4E44-8BA9-92ACD47C5593}">
      <dgm:prSet/>
      <dgm:spPr/>
      <dgm:t>
        <a:bodyPr/>
        <a:lstStyle/>
        <a:p>
          <a:endParaRPr lang="en-US"/>
        </a:p>
      </dgm:t>
    </dgm:pt>
    <dgm:pt modelId="{4D719CA6-26D2-4F52-8604-6870090A8907}">
      <dgm:prSet/>
      <dgm:spPr/>
      <dgm:t>
        <a:bodyPr/>
        <a:lstStyle/>
        <a:p>
          <a:r>
            <a:rPr lang="en-US"/>
            <a:t>Regularly participate in school council meetings  </a:t>
          </a:r>
        </a:p>
      </dgm:t>
    </dgm:pt>
    <dgm:pt modelId="{4A87206C-902A-4FE6-A271-0B7E24B264F6}" type="parTrans" cxnId="{BFD61D54-DF20-4513-B294-6CE0AE909F46}">
      <dgm:prSet/>
      <dgm:spPr/>
      <dgm:t>
        <a:bodyPr/>
        <a:lstStyle/>
        <a:p>
          <a:endParaRPr lang="en-US"/>
        </a:p>
      </dgm:t>
    </dgm:pt>
    <dgm:pt modelId="{6FB0C576-474D-4EF2-A9DF-C4ACC6235548}" type="sibTrans" cxnId="{BFD61D54-DF20-4513-B294-6CE0AE909F46}">
      <dgm:prSet/>
      <dgm:spPr/>
      <dgm:t>
        <a:bodyPr/>
        <a:lstStyle/>
        <a:p>
          <a:endParaRPr lang="en-US"/>
        </a:p>
      </dgm:t>
    </dgm:pt>
    <dgm:pt modelId="{39068C61-BEB9-4D29-A40B-EB64CED9BA1E}">
      <dgm:prSet/>
      <dgm:spPr/>
      <dgm:t>
        <a:bodyPr/>
        <a:lstStyle/>
        <a:p>
          <a:r>
            <a:rPr lang="en-US"/>
            <a:t>Participate in</a:t>
          </a:r>
        </a:p>
      </dgm:t>
    </dgm:pt>
    <dgm:pt modelId="{DB6347BE-678A-4F4B-95A6-6B68FE63D92E}" type="parTrans" cxnId="{C02F0111-CD88-4121-90C0-167EB13A4CB0}">
      <dgm:prSet/>
      <dgm:spPr/>
      <dgm:t>
        <a:bodyPr/>
        <a:lstStyle/>
        <a:p>
          <a:endParaRPr lang="en-US"/>
        </a:p>
      </dgm:t>
    </dgm:pt>
    <dgm:pt modelId="{D70F607A-7E13-4370-9E42-3AAAE49E1819}" type="sibTrans" cxnId="{C02F0111-CD88-4121-90C0-167EB13A4CB0}">
      <dgm:prSet/>
      <dgm:spPr/>
      <dgm:t>
        <a:bodyPr/>
        <a:lstStyle/>
        <a:p>
          <a:endParaRPr lang="en-US"/>
        </a:p>
      </dgm:t>
    </dgm:pt>
    <dgm:pt modelId="{5C4EF138-450E-41C6-922B-423BCC7E0F39}">
      <dgm:prSet/>
      <dgm:spPr/>
      <dgm:t>
        <a:bodyPr/>
        <a:lstStyle/>
        <a:p>
          <a:r>
            <a:rPr lang="en-US"/>
            <a:t>Participate in information and training programs  </a:t>
          </a:r>
        </a:p>
      </dgm:t>
    </dgm:pt>
    <dgm:pt modelId="{596CBAC5-F767-4F49-A10C-EC99167A6997}" type="parTrans" cxnId="{B9E806A0-3872-4AC4-BA84-277C571BE920}">
      <dgm:prSet/>
      <dgm:spPr/>
      <dgm:t>
        <a:bodyPr/>
        <a:lstStyle/>
        <a:p>
          <a:endParaRPr lang="en-US"/>
        </a:p>
      </dgm:t>
    </dgm:pt>
    <dgm:pt modelId="{C1B0D724-1891-4FB3-8550-1CC2877DE985}" type="sibTrans" cxnId="{B9E806A0-3872-4AC4-BA84-277C571BE920}">
      <dgm:prSet/>
      <dgm:spPr/>
      <dgm:t>
        <a:bodyPr/>
        <a:lstStyle/>
        <a:p>
          <a:endParaRPr lang="en-US"/>
        </a:p>
      </dgm:t>
    </dgm:pt>
    <dgm:pt modelId="{6A2CEF2C-1075-4DD3-9FA1-4F2AE64317EC}">
      <dgm:prSet/>
      <dgm:spPr/>
      <dgm:t>
        <a:bodyPr/>
        <a:lstStyle/>
        <a:p>
          <a:r>
            <a:rPr lang="en-US"/>
            <a:t>Act</a:t>
          </a:r>
        </a:p>
      </dgm:t>
    </dgm:pt>
    <dgm:pt modelId="{2905E6AA-43C5-479A-BA86-1877AEBFA3E7}" type="parTrans" cxnId="{111066BC-C586-4AD7-98FD-656BB52BA9EA}">
      <dgm:prSet/>
      <dgm:spPr/>
      <dgm:t>
        <a:bodyPr/>
        <a:lstStyle/>
        <a:p>
          <a:endParaRPr lang="en-US"/>
        </a:p>
      </dgm:t>
    </dgm:pt>
    <dgm:pt modelId="{21ED7CAF-999A-4197-B01B-B72A668ABA67}" type="sibTrans" cxnId="{111066BC-C586-4AD7-98FD-656BB52BA9EA}">
      <dgm:prSet/>
      <dgm:spPr/>
      <dgm:t>
        <a:bodyPr/>
        <a:lstStyle/>
        <a:p>
          <a:endParaRPr lang="en-US"/>
        </a:p>
      </dgm:t>
    </dgm:pt>
    <dgm:pt modelId="{28627B72-A192-4B4B-B427-59646412E775}">
      <dgm:prSet/>
      <dgm:spPr/>
      <dgm:t>
        <a:bodyPr/>
        <a:lstStyle/>
        <a:p>
          <a:r>
            <a:rPr lang="en-US"/>
            <a:t>Act as a link between the school council and the  community  E</a:t>
          </a:r>
        </a:p>
      </dgm:t>
    </dgm:pt>
    <dgm:pt modelId="{1853FDE9-4FA1-425E-9022-A5F71A63F5BD}" type="parTrans" cxnId="{1F7B458A-C6B3-47AE-BE5D-A61B999046CE}">
      <dgm:prSet/>
      <dgm:spPr/>
      <dgm:t>
        <a:bodyPr/>
        <a:lstStyle/>
        <a:p>
          <a:endParaRPr lang="en-US"/>
        </a:p>
      </dgm:t>
    </dgm:pt>
    <dgm:pt modelId="{AB1CFED9-9F1F-4BA9-9C19-2B263D690F63}" type="sibTrans" cxnId="{1F7B458A-C6B3-47AE-BE5D-A61B999046CE}">
      <dgm:prSet/>
      <dgm:spPr/>
      <dgm:t>
        <a:bodyPr/>
        <a:lstStyle/>
        <a:p>
          <a:endParaRPr lang="en-US"/>
        </a:p>
      </dgm:t>
    </dgm:pt>
    <dgm:pt modelId="{F243996D-7592-4588-A671-4E4DC3EC9228}">
      <dgm:prSet/>
      <dgm:spPr/>
      <dgm:t>
        <a:bodyPr/>
        <a:lstStyle/>
        <a:p>
          <a:r>
            <a:rPr lang="en-US"/>
            <a:t>Encourage</a:t>
          </a:r>
        </a:p>
      </dgm:t>
    </dgm:pt>
    <dgm:pt modelId="{67691FB5-58A0-4476-9348-E7AA703B346F}" type="parTrans" cxnId="{BF61AAD3-E366-40A1-A431-31D39C3AE136}">
      <dgm:prSet/>
      <dgm:spPr/>
      <dgm:t>
        <a:bodyPr/>
        <a:lstStyle/>
        <a:p>
          <a:endParaRPr lang="en-US"/>
        </a:p>
      </dgm:t>
    </dgm:pt>
    <dgm:pt modelId="{8107A6C8-B433-4D40-AE52-242CF1E87741}" type="sibTrans" cxnId="{BF61AAD3-E366-40A1-A431-31D39C3AE136}">
      <dgm:prSet/>
      <dgm:spPr/>
      <dgm:t>
        <a:bodyPr/>
        <a:lstStyle/>
        <a:p>
          <a:endParaRPr lang="en-US"/>
        </a:p>
      </dgm:t>
    </dgm:pt>
    <dgm:pt modelId="{9294D72D-0253-4CBC-860F-D2C7CD1425F6}">
      <dgm:prSet/>
      <dgm:spPr/>
      <dgm:t>
        <a:bodyPr/>
        <a:lstStyle/>
        <a:p>
          <a:r>
            <a:rPr lang="en-US"/>
            <a:t>Encourage the participation of parents and others  within the school community  </a:t>
          </a:r>
        </a:p>
      </dgm:t>
    </dgm:pt>
    <dgm:pt modelId="{93138677-519E-4A00-9152-DAF9472B8515}" type="parTrans" cxnId="{66243831-00CF-42C2-A62F-9F2EF202F0C4}">
      <dgm:prSet/>
      <dgm:spPr/>
      <dgm:t>
        <a:bodyPr/>
        <a:lstStyle/>
        <a:p>
          <a:endParaRPr lang="en-US"/>
        </a:p>
      </dgm:t>
    </dgm:pt>
    <dgm:pt modelId="{51C87F35-B079-486D-A1DF-790973CD3C8C}" type="sibTrans" cxnId="{66243831-00CF-42C2-A62F-9F2EF202F0C4}">
      <dgm:prSet/>
      <dgm:spPr/>
      <dgm:t>
        <a:bodyPr/>
        <a:lstStyle/>
        <a:p>
          <a:endParaRPr lang="en-US"/>
        </a:p>
      </dgm:t>
    </dgm:pt>
    <dgm:pt modelId="{0746F5AC-1F2F-4218-835F-522ED7B531EE}">
      <dgm:prSet/>
      <dgm:spPr/>
      <dgm:t>
        <a:bodyPr/>
        <a:lstStyle/>
        <a:p>
          <a:r>
            <a:rPr lang="en-US"/>
            <a:t>Work</a:t>
          </a:r>
        </a:p>
      </dgm:t>
    </dgm:pt>
    <dgm:pt modelId="{255E984F-B24D-4BB2-826F-8DA3DB685589}" type="parTrans" cxnId="{C51BE968-18AD-4CCA-AB44-A5F824710465}">
      <dgm:prSet/>
      <dgm:spPr/>
      <dgm:t>
        <a:bodyPr/>
        <a:lstStyle/>
        <a:p>
          <a:endParaRPr lang="en-US"/>
        </a:p>
      </dgm:t>
    </dgm:pt>
    <dgm:pt modelId="{FA0A63F1-0B82-4F96-A49A-75446BAA6CDD}" type="sibTrans" cxnId="{C51BE968-18AD-4CCA-AB44-A5F824710465}">
      <dgm:prSet/>
      <dgm:spPr/>
      <dgm:t>
        <a:bodyPr/>
        <a:lstStyle/>
        <a:p>
          <a:endParaRPr lang="en-US"/>
        </a:p>
      </dgm:t>
    </dgm:pt>
    <dgm:pt modelId="{C0C80458-3362-4AD2-8CB9-9396F55929D0}">
      <dgm:prSet/>
      <dgm:spPr/>
      <dgm:t>
        <a:bodyPr/>
        <a:lstStyle/>
        <a:p>
          <a:r>
            <a:rPr lang="en-US"/>
            <a:t>Work to improve student achievement and  performance </a:t>
          </a:r>
        </a:p>
      </dgm:t>
    </dgm:pt>
    <dgm:pt modelId="{6E8A5587-CCCF-4FD3-8F8B-0A8B45D33DC6}" type="parTrans" cxnId="{3845AE0C-2AB9-4608-9AA2-365310F90A97}">
      <dgm:prSet/>
      <dgm:spPr/>
      <dgm:t>
        <a:bodyPr/>
        <a:lstStyle/>
        <a:p>
          <a:endParaRPr lang="en-US"/>
        </a:p>
      </dgm:t>
    </dgm:pt>
    <dgm:pt modelId="{4CAAA12E-D187-4C1B-9FA1-961A8454B9F2}" type="sibTrans" cxnId="{3845AE0C-2AB9-4608-9AA2-365310F90A97}">
      <dgm:prSet/>
      <dgm:spPr/>
      <dgm:t>
        <a:bodyPr/>
        <a:lstStyle/>
        <a:p>
          <a:endParaRPr lang="en-US"/>
        </a:p>
      </dgm:t>
    </dgm:pt>
    <dgm:pt modelId="{B6B8F21B-5FED-4D17-B638-C98002B0C112}" type="pres">
      <dgm:prSet presAssocID="{87619446-878A-464E-8CB4-E607447C924E}" presName="Name0" presStyleCnt="0">
        <dgm:presLayoutVars>
          <dgm:dir/>
          <dgm:animLvl val="lvl"/>
          <dgm:resizeHandles val="exact"/>
        </dgm:presLayoutVars>
      </dgm:prSet>
      <dgm:spPr/>
    </dgm:pt>
    <dgm:pt modelId="{FA3907FA-E91D-4B61-8B94-0CC865C9D1AA}" type="pres">
      <dgm:prSet presAssocID="{80CB9981-F04C-435A-B60C-7334F6B61384}" presName="linNode" presStyleCnt="0"/>
      <dgm:spPr/>
    </dgm:pt>
    <dgm:pt modelId="{5AE6F315-327D-484D-8D3C-0ED76D62E625}" type="pres">
      <dgm:prSet presAssocID="{80CB9981-F04C-435A-B60C-7334F6B61384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BAADD2B6-6CC9-4983-8C0F-FE8DBE2DBCB0}" type="pres">
      <dgm:prSet presAssocID="{80CB9981-F04C-435A-B60C-7334F6B61384}" presName="descendantText" presStyleLbl="alignNode1" presStyleIdx="0" presStyleCnt="6">
        <dgm:presLayoutVars>
          <dgm:bulletEnabled/>
        </dgm:presLayoutVars>
      </dgm:prSet>
      <dgm:spPr/>
    </dgm:pt>
    <dgm:pt modelId="{76CDE208-B493-4E4E-BC2E-2426EF1B1FA4}" type="pres">
      <dgm:prSet presAssocID="{68C3048D-FD01-48B6-AAE1-E7361A9A6EB9}" presName="sp" presStyleCnt="0"/>
      <dgm:spPr/>
    </dgm:pt>
    <dgm:pt modelId="{D97702C5-A938-4DB7-90E5-1CA73D67C64F}" type="pres">
      <dgm:prSet presAssocID="{9F14B067-B7F6-4357-9DDF-F3602B3C71B4}" presName="linNode" presStyleCnt="0"/>
      <dgm:spPr/>
    </dgm:pt>
    <dgm:pt modelId="{99782B89-C4C1-4B68-AE10-3D0D28336770}" type="pres">
      <dgm:prSet presAssocID="{9F14B067-B7F6-4357-9DDF-F3602B3C71B4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13C3C3A8-90D2-46AA-A2EB-A778B6AA9E4E}" type="pres">
      <dgm:prSet presAssocID="{9F14B067-B7F6-4357-9DDF-F3602B3C71B4}" presName="descendantText" presStyleLbl="alignNode1" presStyleIdx="1" presStyleCnt="6">
        <dgm:presLayoutVars>
          <dgm:bulletEnabled/>
        </dgm:presLayoutVars>
      </dgm:prSet>
      <dgm:spPr/>
    </dgm:pt>
    <dgm:pt modelId="{BDA022CA-856F-49D5-AA43-90E180E4030C}" type="pres">
      <dgm:prSet presAssocID="{CF4318AD-88C2-465D-A694-C545C8B48590}" presName="sp" presStyleCnt="0"/>
      <dgm:spPr/>
    </dgm:pt>
    <dgm:pt modelId="{526748CC-FA58-498B-9EF5-42DA959389FA}" type="pres">
      <dgm:prSet presAssocID="{39068C61-BEB9-4D29-A40B-EB64CED9BA1E}" presName="linNode" presStyleCnt="0"/>
      <dgm:spPr/>
    </dgm:pt>
    <dgm:pt modelId="{0787CA85-1E45-42D1-A6E5-D1D73B202006}" type="pres">
      <dgm:prSet presAssocID="{39068C61-BEB9-4D29-A40B-EB64CED9BA1E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34CBA8CF-97D9-4102-BD62-6103F5661DAF}" type="pres">
      <dgm:prSet presAssocID="{39068C61-BEB9-4D29-A40B-EB64CED9BA1E}" presName="descendantText" presStyleLbl="alignNode1" presStyleIdx="2" presStyleCnt="6">
        <dgm:presLayoutVars>
          <dgm:bulletEnabled/>
        </dgm:presLayoutVars>
      </dgm:prSet>
      <dgm:spPr/>
    </dgm:pt>
    <dgm:pt modelId="{60159007-3EBE-4D1C-8DAD-2EB202D22F8E}" type="pres">
      <dgm:prSet presAssocID="{D70F607A-7E13-4370-9E42-3AAAE49E1819}" presName="sp" presStyleCnt="0"/>
      <dgm:spPr/>
    </dgm:pt>
    <dgm:pt modelId="{6B9C4A08-25C1-47AD-BB3E-D1D030548401}" type="pres">
      <dgm:prSet presAssocID="{6A2CEF2C-1075-4DD3-9FA1-4F2AE64317EC}" presName="linNode" presStyleCnt="0"/>
      <dgm:spPr/>
    </dgm:pt>
    <dgm:pt modelId="{C412965B-EC3F-4768-9911-901A58AC3FB9}" type="pres">
      <dgm:prSet presAssocID="{6A2CEF2C-1075-4DD3-9FA1-4F2AE64317EC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4A985A54-B970-4905-8A83-65C02FC2236F}" type="pres">
      <dgm:prSet presAssocID="{6A2CEF2C-1075-4DD3-9FA1-4F2AE64317EC}" presName="descendantText" presStyleLbl="alignNode1" presStyleIdx="3" presStyleCnt="6">
        <dgm:presLayoutVars>
          <dgm:bulletEnabled/>
        </dgm:presLayoutVars>
      </dgm:prSet>
      <dgm:spPr/>
    </dgm:pt>
    <dgm:pt modelId="{10582921-5EC6-4E43-B9DC-60377504BA47}" type="pres">
      <dgm:prSet presAssocID="{21ED7CAF-999A-4197-B01B-B72A668ABA67}" presName="sp" presStyleCnt="0"/>
      <dgm:spPr/>
    </dgm:pt>
    <dgm:pt modelId="{3954B88F-68C8-4281-A169-116E501BB63E}" type="pres">
      <dgm:prSet presAssocID="{F243996D-7592-4588-A671-4E4DC3EC9228}" presName="linNode" presStyleCnt="0"/>
      <dgm:spPr/>
    </dgm:pt>
    <dgm:pt modelId="{8595433F-5D59-4C17-B162-CB7A1AEB2AB5}" type="pres">
      <dgm:prSet presAssocID="{F243996D-7592-4588-A671-4E4DC3EC9228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45B67948-DF41-4CE3-A62D-EBE582A1A0BD}" type="pres">
      <dgm:prSet presAssocID="{F243996D-7592-4588-A671-4E4DC3EC9228}" presName="descendantText" presStyleLbl="alignNode1" presStyleIdx="4" presStyleCnt="6">
        <dgm:presLayoutVars>
          <dgm:bulletEnabled/>
        </dgm:presLayoutVars>
      </dgm:prSet>
      <dgm:spPr/>
    </dgm:pt>
    <dgm:pt modelId="{7A98DE57-8599-40B1-87A5-E2DEA5D6F11B}" type="pres">
      <dgm:prSet presAssocID="{8107A6C8-B433-4D40-AE52-242CF1E87741}" presName="sp" presStyleCnt="0"/>
      <dgm:spPr/>
    </dgm:pt>
    <dgm:pt modelId="{E83FACC0-E33C-4DA7-A108-F061754A69C9}" type="pres">
      <dgm:prSet presAssocID="{0746F5AC-1F2F-4218-835F-522ED7B531EE}" presName="linNode" presStyleCnt="0"/>
      <dgm:spPr/>
    </dgm:pt>
    <dgm:pt modelId="{2EF851D9-2EE4-46CF-B55E-758B6DE27A0E}" type="pres">
      <dgm:prSet presAssocID="{0746F5AC-1F2F-4218-835F-522ED7B531EE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9F22AE42-3124-4D61-A9B4-30EF5602048C}" type="pres">
      <dgm:prSet presAssocID="{0746F5AC-1F2F-4218-835F-522ED7B531EE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0B6D1A04-BD99-456F-B338-8F2CBD09A1A5}" type="presOf" srcId="{3B604AE6-4BBE-4956-968B-82C13F497946}" destId="{BAADD2B6-6CC9-4983-8C0F-FE8DBE2DBCB0}" srcOrd="0" destOrd="0" presId="urn:microsoft.com/office/officeart/2016/7/layout/VerticalHollowActionList"/>
    <dgm:cxn modelId="{3845AE0C-2AB9-4608-9AA2-365310F90A97}" srcId="{0746F5AC-1F2F-4218-835F-522ED7B531EE}" destId="{C0C80458-3362-4AD2-8CB9-9396F55929D0}" srcOrd="0" destOrd="0" parTransId="{6E8A5587-CCCF-4FD3-8F8B-0A8B45D33DC6}" sibTransId="{4CAAA12E-D187-4C1B-9FA1-961A8454B9F2}"/>
    <dgm:cxn modelId="{C02F0111-CD88-4121-90C0-167EB13A4CB0}" srcId="{87619446-878A-464E-8CB4-E607447C924E}" destId="{39068C61-BEB9-4D29-A40B-EB64CED9BA1E}" srcOrd="2" destOrd="0" parTransId="{DB6347BE-678A-4F4B-95A6-6B68FE63D92E}" sibTransId="{D70F607A-7E13-4370-9E42-3AAAE49E1819}"/>
    <dgm:cxn modelId="{7E37B31A-7E23-4E44-8BA9-92ACD47C5593}" srcId="{87619446-878A-464E-8CB4-E607447C924E}" destId="{9F14B067-B7F6-4357-9DDF-F3602B3C71B4}" srcOrd="1" destOrd="0" parTransId="{355F7DB2-BDE1-4BFF-8CCA-F27F05498C00}" sibTransId="{CF4318AD-88C2-465D-A694-C545C8B48590}"/>
    <dgm:cxn modelId="{7E330A21-97D4-4335-8FEA-FF46D26638F5}" type="presOf" srcId="{39068C61-BEB9-4D29-A40B-EB64CED9BA1E}" destId="{0787CA85-1E45-42D1-A6E5-D1D73B202006}" srcOrd="0" destOrd="0" presId="urn:microsoft.com/office/officeart/2016/7/layout/VerticalHollowActionList"/>
    <dgm:cxn modelId="{6A955D26-420C-427E-83A7-6A37472F5A73}" type="presOf" srcId="{F243996D-7592-4588-A671-4E4DC3EC9228}" destId="{8595433F-5D59-4C17-B162-CB7A1AEB2AB5}" srcOrd="0" destOrd="0" presId="urn:microsoft.com/office/officeart/2016/7/layout/VerticalHollowActionList"/>
    <dgm:cxn modelId="{66243831-00CF-42C2-A62F-9F2EF202F0C4}" srcId="{F243996D-7592-4588-A671-4E4DC3EC9228}" destId="{9294D72D-0253-4CBC-860F-D2C7CD1425F6}" srcOrd="0" destOrd="0" parTransId="{93138677-519E-4A00-9152-DAF9472B8515}" sibTransId="{51C87F35-B079-486D-A1DF-790973CD3C8C}"/>
    <dgm:cxn modelId="{4F6A8948-2FB4-4D6F-A472-86B8C9926515}" type="presOf" srcId="{0746F5AC-1F2F-4218-835F-522ED7B531EE}" destId="{2EF851D9-2EE4-46CF-B55E-758B6DE27A0E}" srcOrd="0" destOrd="0" presId="urn:microsoft.com/office/officeart/2016/7/layout/VerticalHollowActionList"/>
    <dgm:cxn modelId="{C51BE968-18AD-4CCA-AB44-A5F824710465}" srcId="{87619446-878A-464E-8CB4-E607447C924E}" destId="{0746F5AC-1F2F-4218-835F-522ED7B531EE}" srcOrd="5" destOrd="0" parTransId="{255E984F-B24D-4BB2-826F-8DA3DB685589}" sibTransId="{FA0A63F1-0B82-4F96-A49A-75446BAA6CDD}"/>
    <dgm:cxn modelId="{0E218D6D-A6ED-4954-AD4B-68CF5B799545}" type="presOf" srcId="{6A2CEF2C-1075-4DD3-9FA1-4F2AE64317EC}" destId="{C412965B-EC3F-4768-9911-901A58AC3FB9}" srcOrd="0" destOrd="0" presId="urn:microsoft.com/office/officeart/2016/7/layout/VerticalHollowActionList"/>
    <dgm:cxn modelId="{BFD61D54-DF20-4513-B294-6CE0AE909F46}" srcId="{9F14B067-B7F6-4357-9DDF-F3602B3C71B4}" destId="{4D719CA6-26D2-4F52-8604-6870090A8907}" srcOrd="0" destOrd="0" parTransId="{4A87206C-902A-4FE6-A271-0B7E24B264F6}" sibTransId="{6FB0C576-474D-4EF2-A9DF-C4ACC6235548}"/>
    <dgm:cxn modelId="{8C9FF585-58D0-4458-8E26-F9374F62DD30}" type="presOf" srcId="{87619446-878A-464E-8CB4-E607447C924E}" destId="{B6B8F21B-5FED-4D17-B638-C98002B0C112}" srcOrd="0" destOrd="0" presId="urn:microsoft.com/office/officeart/2016/7/layout/VerticalHollowActionList"/>
    <dgm:cxn modelId="{1F7B458A-C6B3-47AE-BE5D-A61B999046CE}" srcId="{6A2CEF2C-1075-4DD3-9FA1-4F2AE64317EC}" destId="{28627B72-A192-4B4B-B427-59646412E775}" srcOrd="0" destOrd="0" parTransId="{1853FDE9-4FA1-425E-9022-A5F71A63F5BD}" sibTransId="{AB1CFED9-9F1F-4BA9-9C19-2B263D690F63}"/>
    <dgm:cxn modelId="{B9E806A0-3872-4AC4-BA84-277C571BE920}" srcId="{39068C61-BEB9-4D29-A40B-EB64CED9BA1E}" destId="{5C4EF138-450E-41C6-922B-423BCC7E0F39}" srcOrd="0" destOrd="0" parTransId="{596CBAC5-F767-4F49-A10C-EC99167A6997}" sibTransId="{C1B0D724-1891-4FB3-8550-1CC2877DE985}"/>
    <dgm:cxn modelId="{6D2810B6-54C7-48C8-97B6-C058B7EEB31C}" srcId="{80CB9981-F04C-435A-B60C-7334F6B61384}" destId="{3B604AE6-4BBE-4956-968B-82C13F497946}" srcOrd="0" destOrd="0" parTransId="{ED7AEAB9-A964-438E-9D38-45A82FC79451}" sibTransId="{D124AE86-B391-45A3-A168-0D8BDE710B99}"/>
    <dgm:cxn modelId="{373147B8-C4F8-4E13-A110-D6E3592CFD44}" type="presOf" srcId="{C0C80458-3362-4AD2-8CB9-9396F55929D0}" destId="{9F22AE42-3124-4D61-A9B4-30EF5602048C}" srcOrd="0" destOrd="0" presId="urn:microsoft.com/office/officeart/2016/7/layout/VerticalHollowActionList"/>
    <dgm:cxn modelId="{118B7DB9-1982-4EC4-910D-D9B6BFC3DEB6}" type="presOf" srcId="{9F14B067-B7F6-4357-9DDF-F3602B3C71B4}" destId="{99782B89-C4C1-4B68-AE10-3D0D28336770}" srcOrd="0" destOrd="0" presId="urn:microsoft.com/office/officeart/2016/7/layout/VerticalHollowActionList"/>
    <dgm:cxn modelId="{111066BC-C586-4AD7-98FD-656BB52BA9EA}" srcId="{87619446-878A-464E-8CB4-E607447C924E}" destId="{6A2CEF2C-1075-4DD3-9FA1-4F2AE64317EC}" srcOrd="3" destOrd="0" parTransId="{2905E6AA-43C5-479A-BA86-1877AEBFA3E7}" sibTransId="{21ED7CAF-999A-4197-B01B-B72A668ABA67}"/>
    <dgm:cxn modelId="{4AA313C0-0A12-40A9-B1F2-ACC2948814EA}" type="presOf" srcId="{4D719CA6-26D2-4F52-8604-6870090A8907}" destId="{13C3C3A8-90D2-46AA-A2EB-A778B6AA9E4E}" srcOrd="0" destOrd="0" presId="urn:microsoft.com/office/officeart/2016/7/layout/VerticalHollowActionList"/>
    <dgm:cxn modelId="{B28A14C1-B7E2-4674-A2A5-E95B69041C0B}" type="presOf" srcId="{80CB9981-F04C-435A-B60C-7334F6B61384}" destId="{5AE6F315-327D-484D-8D3C-0ED76D62E625}" srcOrd="0" destOrd="0" presId="urn:microsoft.com/office/officeart/2016/7/layout/VerticalHollowActionList"/>
    <dgm:cxn modelId="{EF9844C5-3E87-4A73-9610-DD07EC11F6DA}" srcId="{87619446-878A-464E-8CB4-E607447C924E}" destId="{80CB9981-F04C-435A-B60C-7334F6B61384}" srcOrd="0" destOrd="0" parTransId="{25E3F7E5-743C-4943-947A-5EFBB8F76A7E}" sibTransId="{68C3048D-FD01-48B6-AAE1-E7361A9A6EB9}"/>
    <dgm:cxn modelId="{0E2A8AD3-EFF2-45AD-8537-81530E88D1FC}" type="presOf" srcId="{28627B72-A192-4B4B-B427-59646412E775}" destId="{4A985A54-B970-4905-8A83-65C02FC2236F}" srcOrd="0" destOrd="0" presId="urn:microsoft.com/office/officeart/2016/7/layout/VerticalHollowActionList"/>
    <dgm:cxn modelId="{BF61AAD3-E366-40A1-A431-31D39C3AE136}" srcId="{87619446-878A-464E-8CB4-E607447C924E}" destId="{F243996D-7592-4588-A671-4E4DC3EC9228}" srcOrd="4" destOrd="0" parTransId="{67691FB5-58A0-4476-9348-E7AA703B346F}" sibTransId="{8107A6C8-B433-4D40-AE52-242CF1E87741}"/>
    <dgm:cxn modelId="{FACD41F7-E6C0-4B6E-9F6A-AF2126698A23}" type="presOf" srcId="{9294D72D-0253-4CBC-860F-D2C7CD1425F6}" destId="{45B67948-DF41-4CE3-A62D-EBE582A1A0BD}" srcOrd="0" destOrd="0" presId="urn:microsoft.com/office/officeart/2016/7/layout/VerticalHollowActionList"/>
    <dgm:cxn modelId="{E631A7F8-D553-4095-B084-0983635FF43A}" type="presOf" srcId="{5C4EF138-450E-41C6-922B-423BCC7E0F39}" destId="{34CBA8CF-97D9-4102-BD62-6103F5661DAF}" srcOrd="0" destOrd="0" presId="urn:microsoft.com/office/officeart/2016/7/layout/VerticalHollowActionList"/>
    <dgm:cxn modelId="{304F6FF7-FC12-4BDB-8DFA-67F4216F04AB}" type="presParOf" srcId="{B6B8F21B-5FED-4D17-B638-C98002B0C112}" destId="{FA3907FA-E91D-4B61-8B94-0CC865C9D1AA}" srcOrd="0" destOrd="0" presId="urn:microsoft.com/office/officeart/2016/7/layout/VerticalHollowActionList"/>
    <dgm:cxn modelId="{35F855F0-AFD8-48F4-B334-0B6FB8DA8739}" type="presParOf" srcId="{FA3907FA-E91D-4B61-8B94-0CC865C9D1AA}" destId="{5AE6F315-327D-484D-8D3C-0ED76D62E625}" srcOrd="0" destOrd="0" presId="urn:microsoft.com/office/officeart/2016/7/layout/VerticalHollowActionList"/>
    <dgm:cxn modelId="{51A8E149-3C29-4668-84B9-707F732DD4C4}" type="presParOf" srcId="{FA3907FA-E91D-4B61-8B94-0CC865C9D1AA}" destId="{BAADD2B6-6CC9-4983-8C0F-FE8DBE2DBCB0}" srcOrd="1" destOrd="0" presId="urn:microsoft.com/office/officeart/2016/7/layout/VerticalHollowActionList"/>
    <dgm:cxn modelId="{36A04C1B-FE14-45E1-A22C-500BC2902B9F}" type="presParOf" srcId="{B6B8F21B-5FED-4D17-B638-C98002B0C112}" destId="{76CDE208-B493-4E4E-BC2E-2426EF1B1FA4}" srcOrd="1" destOrd="0" presId="urn:microsoft.com/office/officeart/2016/7/layout/VerticalHollowActionList"/>
    <dgm:cxn modelId="{AA1DE56A-51DF-42FB-BEA3-DB0A4B67A311}" type="presParOf" srcId="{B6B8F21B-5FED-4D17-B638-C98002B0C112}" destId="{D97702C5-A938-4DB7-90E5-1CA73D67C64F}" srcOrd="2" destOrd="0" presId="urn:microsoft.com/office/officeart/2016/7/layout/VerticalHollowActionList"/>
    <dgm:cxn modelId="{F2BB0677-CEC3-4869-9C7A-955A90198D80}" type="presParOf" srcId="{D97702C5-A938-4DB7-90E5-1CA73D67C64F}" destId="{99782B89-C4C1-4B68-AE10-3D0D28336770}" srcOrd="0" destOrd="0" presId="urn:microsoft.com/office/officeart/2016/7/layout/VerticalHollowActionList"/>
    <dgm:cxn modelId="{076A9CC8-6FC1-4099-9E20-B7A0F3B6E0F6}" type="presParOf" srcId="{D97702C5-A938-4DB7-90E5-1CA73D67C64F}" destId="{13C3C3A8-90D2-46AA-A2EB-A778B6AA9E4E}" srcOrd="1" destOrd="0" presId="urn:microsoft.com/office/officeart/2016/7/layout/VerticalHollowActionList"/>
    <dgm:cxn modelId="{32B38937-01AD-44EE-8969-921ACA9A0E01}" type="presParOf" srcId="{B6B8F21B-5FED-4D17-B638-C98002B0C112}" destId="{BDA022CA-856F-49D5-AA43-90E180E4030C}" srcOrd="3" destOrd="0" presId="urn:microsoft.com/office/officeart/2016/7/layout/VerticalHollowActionList"/>
    <dgm:cxn modelId="{9225A765-FF52-4464-87B3-555B0A0D9178}" type="presParOf" srcId="{B6B8F21B-5FED-4D17-B638-C98002B0C112}" destId="{526748CC-FA58-498B-9EF5-42DA959389FA}" srcOrd="4" destOrd="0" presId="urn:microsoft.com/office/officeart/2016/7/layout/VerticalHollowActionList"/>
    <dgm:cxn modelId="{7B87CD84-1335-49A9-807A-0839AD17121B}" type="presParOf" srcId="{526748CC-FA58-498B-9EF5-42DA959389FA}" destId="{0787CA85-1E45-42D1-A6E5-D1D73B202006}" srcOrd="0" destOrd="0" presId="urn:microsoft.com/office/officeart/2016/7/layout/VerticalHollowActionList"/>
    <dgm:cxn modelId="{E6F7DAB4-02A3-4E54-BF08-7C440FA09F86}" type="presParOf" srcId="{526748CC-FA58-498B-9EF5-42DA959389FA}" destId="{34CBA8CF-97D9-4102-BD62-6103F5661DAF}" srcOrd="1" destOrd="0" presId="urn:microsoft.com/office/officeart/2016/7/layout/VerticalHollowActionList"/>
    <dgm:cxn modelId="{B38DD8A6-57FF-410F-858D-3AA4AC770A4D}" type="presParOf" srcId="{B6B8F21B-5FED-4D17-B638-C98002B0C112}" destId="{60159007-3EBE-4D1C-8DAD-2EB202D22F8E}" srcOrd="5" destOrd="0" presId="urn:microsoft.com/office/officeart/2016/7/layout/VerticalHollowActionList"/>
    <dgm:cxn modelId="{FD044425-5705-4601-AEB7-BA1CF0B2A370}" type="presParOf" srcId="{B6B8F21B-5FED-4D17-B638-C98002B0C112}" destId="{6B9C4A08-25C1-47AD-BB3E-D1D030548401}" srcOrd="6" destOrd="0" presId="urn:microsoft.com/office/officeart/2016/7/layout/VerticalHollowActionList"/>
    <dgm:cxn modelId="{6871A5AF-D71A-4736-B19B-37ED6FC7AEB1}" type="presParOf" srcId="{6B9C4A08-25C1-47AD-BB3E-D1D030548401}" destId="{C412965B-EC3F-4768-9911-901A58AC3FB9}" srcOrd="0" destOrd="0" presId="urn:microsoft.com/office/officeart/2016/7/layout/VerticalHollowActionList"/>
    <dgm:cxn modelId="{80696C4C-E732-41F4-AE80-2194446FB43F}" type="presParOf" srcId="{6B9C4A08-25C1-47AD-BB3E-D1D030548401}" destId="{4A985A54-B970-4905-8A83-65C02FC2236F}" srcOrd="1" destOrd="0" presId="urn:microsoft.com/office/officeart/2016/7/layout/VerticalHollowActionList"/>
    <dgm:cxn modelId="{962CE97B-285C-42A1-AAAE-7FBB902262E9}" type="presParOf" srcId="{B6B8F21B-5FED-4D17-B638-C98002B0C112}" destId="{10582921-5EC6-4E43-B9DC-60377504BA47}" srcOrd="7" destOrd="0" presId="urn:microsoft.com/office/officeart/2016/7/layout/VerticalHollowActionList"/>
    <dgm:cxn modelId="{017C1CDD-3B8F-476E-89A9-3CA52162D621}" type="presParOf" srcId="{B6B8F21B-5FED-4D17-B638-C98002B0C112}" destId="{3954B88F-68C8-4281-A169-116E501BB63E}" srcOrd="8" destOrd="0" presId="urn:microsoft.com/office/officeart/2016/7/layout/VerticalHollowActionList"/>
    <dgm:cxn modelId="{C263DF21-0392-41F4-87DA-57C3F7A88982}" type="presParOf" srcId="{3954B88F-68C8-4281-A169-116E501BB63E}" destId="{8595433F-5D59-4C17-B162-CB7A1AEB2AB5}" srcOrd="0" destOrd="0" presId="urn:microsoft.com/office/officeart/2016/7/layout/VerticalHollowActionList"/>
    <dgm:cxn modelId="{80E8A3BA-1067-41D9-920F-DECD8FA52726}" type="presParOf" srcId="{3954B88F-68C8-4281-A169-116E501BB63E}" destId="{45B67948-DF41-4CE3-A62D-EBE582A1A0BD}" srcOrd="1" destOrd="0" presId="urn:microsoft.com/office/officeart/2016/7/layout/VerticalHollowActionList"/>
    <dgm:cxn modelId="{37DE006C-4CBA-4C00-BE0F-B43B6D96D76E}" type="presParOf" srcId="{B6B8F21B-5FED-4D17-B638-C98002B0C112}" destId="{7A98DE57-8599-40B1-87A5-E2DEA5D6F11B}" srcOrd="9" destOrd="0" presId="urn:microsoft.com/office/officeart/2016/7/layout/VerticalHollowActionList"/>
    <dgm:cxn modelId="{A3B47F83-3A94-4B17-98BB-95003C4698BB}" type="presParOf" srcId="{B6B8F21B-5FED-4D17-B638-C98002B0C112}" destId="{E83FACC0-E33C-4DA7-A108-F061754A69C9}" srcOrd="10" destOrd="0" presId="urn:microsoft.com/office/officeart/2016/7/layout/VerticalHollowActionList"/>
    <dgm:cxn modelId="{4330CE65-3C49-4B66-A813-256D5A58B794}" type="presParOf" srcId="{E83FACC0-E33C-4DA7-A108-F061754A69C9}" destId="{2EF851D9-2EE4-46CF-B55E-758B6DE27A0E}" srcOrd="0" destOrd="0" presId="urn:microsoft.com/office/officeart/2016/7/layout/VerticalHollowActionList"/>
    <dgm:cxn modelId="{03C35259-4ECA-4F2F-ADA9-48D6A2692177}" type="presParOf" srcId="{E83FACC0-E33C-4DA7-A108-F061754A69C9}" destId="{9F22AE42-3124-4D61-A9B4-30EF5602048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CD66B-A829-449F-83C7-7AB98538B9E5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978E9F-7EF1-43E0-8300-B8A569D34C2E}">
      <dgm:prSet/>
      <dgm:spPr/>
      <dgm:t>
        <a:bodyPr/>
        <a:lstStyle/>
        <a:p>
          <a:r>
            <a:rPr lang="en-US"/>
            <a:t>An election to fill a vacancy must occur within 30  days unless there are 90 days or less remaining in the vacated term. </a:t>
          </a:r>
        </a:p>
      </dgm:t>
    </dgm:pt>
    <dgm:pt modelId="{F6904E00-38AA-402D-AF84-25F98CA5AD62}" type="parTrans" cxnId="{56D50224-C888-498F-83D4-97A5864BC648}">
      <dgm:prSet/>
      <dgm:spPr/>
      <dgm:t>
        <a:bodyPr/>
        <a:lstStyle/>
        <a:p>
          <a:endParaRPr lang="en-US"/>
        </a:p>
      </dgm:t>
    </dgm:pt>
    <dgm:pt modelId="{32B422FF-DD7C-4378-B406-A9CB929FD17E}" type="sibTrans" cxnId="{56D50224-C888-498F-83D4-97A5864BC648}">
      <dgm:prSet/>
      <dgm:spPr/>
      <dgm:t>
        <a:bodyPr/>
        <a:lstStyle/>
        <a:p>
          <a:endParaRPr lang="en-US"/>
        </a:p>
      </dgm:t>
    </dgm:pt>
    <dgm:pt modelId="{9D9F65A7-217E-4227-9817-BDA3581970D1}">
      <dgm:prSet/>
      <dgm:spPr/>
      <dgm:t>
        <a:bodyPr/>
        <a:lstStyle/>
        <a:p>
          <a:r>
            <a:rPr lang="en-US"/>
            <a:t>The election fills an unexpired term. It does not begin a new term. </a:t>
          </a:r>
        </a:p>
      </dgm:t>
    </dgm:pt>
    <dgm:pt modelId="{26B27009-B1AB-4100-BC04-D415DCBA4AB4}" type="parTrans" cxnId="{39CBA8D3-EBB9-4E92-814F-0AF5422B8D8E}">
      <dgm:prSet/>
      <dgm:spPr/>
      <dgm:t>
        <a:bodyPr/>
        <a:lstStyle/>
        <a:p>
          <a:endParaRPr lang="en-US"/>
        </a:p>
      </dgm:t>
    </dgm:pt>
    <dgm:pt modelId="{8BC8F5C7-E32F-41CC-BA0C-D517C3D75B79}" type="sibTrans" cxnId="{39CBA8D3-EBB9-4E92-814F-0AF5422B8D8E}">
      <dgm:prSet/>
      <dgm:spPr/>
      <dgm:t>
        <a:bodyPr/>
        <a:lstStyle/>
        <a:p>
          <a:endParaRPr lang="en-US"/>
        </a:p>
      </dgm:t>
    </dgm:pt>
    <dgm:pt modelId="{3485AF69-F035-4F43-9375-E2E8B9D1CA86}">
      <dgm:prSet/>
      <dgm:spPr/>
      <dgm:t>
        <a:bodyPr/>
        <a:lstStyle/>
        <a:p>
          <a:r>
            <a:rPr lang="en-US"/>
            <a:t>The election should follow the procedures in the  council’s bylaws.</a:t>
          </a:r>
        </a:p>
      </dgm:t>
    </dgm:pt>
    <dgm:pt modelId="{ADA53AE7-A458-49E6-B526-7A081801745B}" type="parTrans" cxnId="{3A911426-A9FB-4F5D-890B-3633BB2E12E1}">
      <dgm:prSet/>
      <dgm:spPr/>
      <dgm:t>
        <a:bodyPr/>
        <a:lstStyle/>
        <a:p>
          <a:endParaRPr lang="en-US"/>
        </a:p>
      </dgm:t>
    </dgm:pt>
    <dgm:pt modelId="{8D8363D7-C58C-49A6-BC64-452A283546DC}" type="sibTrans" cxnId="{3A911426-A9FB-4F5D-890B-3633BB2E12E1}">
      <dgm:prSet/>
      <dgm:spPr/>
      <dgm:t>
        <a:bodyPr/>
        <a:lstStyle/>
        <a:p>
          <a:endParaRPr lang="en-US"/>
        </a:p>
      </dgm:t>
    </dgm:pt>
    <dgm:pt modelId="{6B34B3F1-CD87-447F-B63C-47EBDD6BEBAF}" type="pres">
      <dgm:prSet presAssocID="{43ACD66B-A829-449F-83C7-7AB98538B9E5}" presName="vert0" presStyleCnt="0">
        <dgm:presLayoutVars>
          <dgm:dir/>
          <dgm:animOne val="branch"/>
          <dgm:animLvl val="lvl"/>
        </dgm:presLayoutVars>
      </dgm:prSet>
      <dgm:spPr/>
    </dgm:pt>
    <dgm:pt modelId="{A468DCE8-998F-4FCD-B497-9A5543219437}" type="pres">
      <dgm:prSet presAssocID="{55978E9F-7EF1-43E0-8300-B8A569D34C2E}" presName="thickLine" presStyleLbl="alignNode1" presStyleIdx="0" presStyleCnt="3"/>
      <dgm:spPr/>
    </dgm:pt>
    <dgm:pt modelId="{9C2B424A-4F0C-4403-A339-0D9E65224B01}" type="pres">
      <dgm:prSet presAssocID="{55978E9F-7EF1-43E0-8300-B8A569D34C2E}" presName="horz1" presStyleCnt="0"/>
      <dgm:spPr/>
    </dgm:pt>
    <dgm:pt modelId="{74D90991-2E73-43CB-A0CE-1D42F50E3E1B}" type="pres">
      <dgm:prSet presAssocID="{55978E9F-7EF1-43E0-8300-B8A569D34C2E}" presName="tx1" presStyleLbl="revTx" presStyleIdx="0" presStyleCnt="3"/>
      <dgm:spPr/>
    </dgm:pt>
    <dgm:pt modelId="{8D5ED693-2E77-4899-B765-B1C88F2BF6ED}" type="pres">
      <dgm:prSet presAssocID="{55978E9F-7EF1-43E0-8300-B8A569D34C2E}" presName="vert1" presStyleCnt="0"/>
      <dgm:spPr/>
    </dgm:pt>
    <dgm:pt modelId="{8B44F858-99C2-4A0C-A880-BC9167E0814A}" type="pres">
      <dgm:prSet presAssocID="{9D9F65A7-217E-4227-9817-BDA3581970D1}" presName="thickLine" presStyleLbl="alignNode1" presStyleIdx="1" presStyleCnt="3"/>
      <dgm:spPr/>
    </dgm:pt>
    <dgm:pt modelId="{99ADFF81-13C0-419A-B984-D353D0BC48B6}" type="pres">
      <dgm:prSet presAssocID="{9D9F65A7-217E-4227-9817-BDA3581970D1}" presName="horz1" presStyleCnt="0"/>
      <dgm:spPr/>
    </dgm:pt>
    <dgm:pt modelId="{622AB239-1930-4EAC-B19F-E099062CCEBD}" type="pres">
      <dgm:prSet presAssocID="{9D9F65A7-217E-4227-9817-BDA3581970D1}" presName="tx1" presStyleLbl="revTx" presStyleIdx="1" presStyleCnt="3"/>
      <dgm:spPr/>
    </dgm:pt>
    <dgm:pt modelId="{B5161B35-A0B6-472B-B448-C067F4512B22}" type="pres">
      <dgm:prSet presAssocID="{9D9F65A7-217E-4227-9817-BDA3581970D1}" presName="vert1" presStyleCnt="0"/>
      <dgm:spPr/>
    </dgm:pt>
    <dgm:pt modelId="{001FF186-D695-422A-A07D-AC7D10CBB8C1}" type="pres">
      <dgm:prSet presAssocID="{3485AF69-F035-4F43-9375-E2E8B9D1CA86}" presName="thickLine" presStyleLbl="alignNode1" presStyleIdx="2" presStyleCnt="3"/>
      <dgm:spPr/>
    </dgm:pt>
    <dgm:pt modelId="{E7515F8F-F54A-44D1-9374-5A278B76B0F4}" type="pres">
      <dgm:prSet presAssocID="{3485AF69-F035-4F43-9375-E2E8B9D1CA86}" presName="horz1" presStyleCnt="0"/>
      <dgm:spPr/>
    </dgm:pt>
    <dgm:pt modelId="{C867F7A9-74EC-4CEB-A621-B773DBD96499}" type="pres">
      <dgm:prSet presAssocID="{3485AF69-F035-4F43-9375-E2E8B9D1CA86}" presName="tx1" presStyleLbl="revTx" presStyleIdx="2" presStyleCnt="3"/>
      <dgm:spPr/>
    </dgm:pt>
    <dgm:pt modelId="{F147F23F-6862-473E-AB72-5687F67CF203}" type="pres">
      <dgm:prSet presAssocID="{3485AF69-F035-4F43-9375-E2E8B9D1CA86}" presName="vert1" presStyleCnt="0"/>
      <dgm:spPr/>
    </dgm:pt>
  </dgm:ptLst>
  <dgm:cxnLst>
    <dgm:cxn modelId="{56D50224-C888-498F-83D4-97A5864BC648}" srcId="{43ACD66B-A829-449F-83C7-7AB98538B9E5}" destId="{55978E9F-7EF1-43E0-8300-B8A569D34C2E}" srcOrd="0" destOrd="0" parTransId="{F6904E00-38AA-402D-AF84-25F98CA5AD62}" sibTransId="{32B422FF-DD7C-4378-B406-A9CB929FD17E}"/>
    <dgm:cxn modelId="{E929B225-411E-40B2-9BEF-BE6463D6F67A}" type="presOf" srcId="{43ACD66B-A829-449F-83C7-7AB98538B9E5}" destId="{6B34B3F1-CD87-447F-B63C-47EBDD6BEBAF}" srcOrd="0" destOrd="0" presId="urn:microsoft.com/office/officeart/2008/layout/LinedList"/>
    <dgm:cxn modelId="{3A911426-A9FB-4F5D-890B-3633BB2E12E1}" srcId="{43ACD66B-A829-449F-83C7-7AB98538B9E5}" destId="{3485AF69-F035-4F43-9375-E2E8B9D1CA86}" srcOrd="2" destOrd="0" parTransId="{ADA53AE7-A458-49E6-B526-7A081801745B}" sibTransId="{8D8363D7-C58C-49A6-BC64-452A283546DC}"/>
    <dgm:cxn modelId="{CE7CAD81-0D35-4E6E-A2DB-1DEA7B40422C}" type="presOf" srcId="{9D9F65A7-217E-4227-9817-BDA3581970D1}" destId="{622AB239-1930-4EAC-B19F-E099062CCEBD}" srcOrd="0" destOrd="0" presId="urn:microsoft.com/office/officeart/2008/layout/LinedList"/>
    <dgm:cxn modelId="{2728D9CE-D998-4A07-8C0D-6F6889B7E37B}" type="presOf" srcId="{3485AF69-F035-4F43-9375-E2E8B9D1CA86}" destId="{C867F7A9-74EC-4CEB-A621-B773DBD96499}" srcOrd="0" destOrd="0" presId="urn:microsoft.com/office/officeart/2008/layout/LinedList"/>
    <dgm:cxn modelId="{7AD09BD3-A22F-4C48-BA60-541339A90F22}" type="presOf" srcId="{55978E9F-7EF1-43E0-8300-B8A569D34C2E}" destId="{74D90991-2E73-43CB-A0CE-1D42F50E3E1B}" srcOrd="0" destOrd="0" presId="urn:microsoft.com/office/officeart/2008/layout/LinedList"/>
    <dgm:cxn modelId="{39CBA8D3-EBB9-4E92-814F-0AF5422B8D8E}" srcId="{43ACD66B-A829-449F-83C7-7AB98538B9E5}" destId="{9D9F65A7-217E-4227-9817-BDA3581970D1}" srcOrd="1" destOrd="0" parTransId="{26B27009-B1AB-4100-BC04-D415DCBA4AB4}" sibTransId="{8BC8F5C7-E32F-41CC-BA0C-D517C3D75B79}"/>
    <dgm:cxn modelId="{9CAF3268-7A2C-4121-A647-C6C3C9965412}" type="presParOf" srcId="{6B34B3F1-CD87-447F-B63C-47EBDD6BEBAF}" destId="{A468DCE8-998F-4FCD-B497-9A5543219437}" srcOrd="0" destOrd="0" presId="urn:microsoft.com/office/officeart/2008/layout/LinedList"/>
    <dgm:cxn modelId="{C922A056-B28C-44E4-9F22-DF874B6CC8EF}" type="presParOf" srcId="{6B34B3F1-CD87-447F-B63C-47EBDD6BEBAF}" destId="{9C2B424A-4F0C-4403-A339-0D9E65224B01}" srcOrd="1" destOrd="0" presId="urn:microsoft.com/office/officeart/2008/layout/LinedList"/>
    <dgm:cxn modelId="{CF4233E7-D257-4D13-8F1C-AE6A810D0A5A}" type="presParOf" srcId="{9C2B424A-4F0C-4403-A339-0D9E65224B01}" destId="{74D90991-2E73-43CB-A0CE-1D42F50E3E1B}" srcOrd="0" destOrd="0" presId="urn:microsoft.com/office/officeart/2008/layout/LinedList"/>
    <dgm:cxn modelId="{3A6B28FA-4712-4D3D-8AB5-59BBD264E247}" type="presParOf" srcId="{9C2B424A-4F0C-4403-A339-0D9E65224B01}" destId="{8D5ED693-2E77-4899-B765-B1C88F2BF6ED}" srcOrd="1" destOrd="0" presId="urn:microsoft.com/office/officeart/2008/layout/LinedList"/>
    <dgm:cxn modelId="{C09BF829-5EF1-4743-A6E6-334EDBD1B36A}" type="presParOf" srcId="{6B34B3F1-CD87-447F-B63C-47EBDD6BEBAF}" destId="{8B44F858-99C2-4A0C-A880-BC9167E0814A}" srcOrd="2" destOrd="0" presId="urn:microsoft.com/office/officeart/2008/layout/LinedList"/>
    <dgm:cxn modelId="{A0FC8DF0-5132-4343-9C31-485326A7C00B}" type="presParOf" srcId="{6B34B3F1-CD87-447F-B63C-47EBDD6BEBAF}" destId="{99ADFF81-13C0-419A-B984-D353D0BC48B6}" srcOrd="3" destOrd="0" presId="urn:microsoft.com/office/officeart/2008/layout/LinedList"/>
    <dgm:cxn modelId="{FEAE41AE-8E11-4F0F-AC44-99C10DAE4386}" type="presParOf" srcId="{99ADFF81-13C0-419A-B984-D353D0BC48B6}" destId="{622AB239-1930-4EAC-B19F-E099062CCEBD}" srcOrd="0" destOrd="0" presId="urn:microsoft.com/office/officeart/2008/layout/LinedList"/>
    <dgm:cxn modelId="{B89D7CFB-AE3C-48AB-A4DF-1E072DE0364B}" type="presParOf" srcId="{99ADFF81-13C0-419A-B984-D353D0BC48B6}" destId="{B5161B35-A0B6-472B-B448-C067F4512B22}" srcOrd="1" destOrd="0" presId="urn:microsoft.com/office/officeart/2008/layout/LinedList"/>
    <dgm:cxn modelId="{F6F437A7-81FB-4A3B-93B6-ED75AD508AB8}" type="presParOf" srcId="{6B34B3F1-CD87-447F-B63C-47EBDD6BEBAF}" destId="{001FF186-D695-422A-A07D-AC7D10CBB8C1}" srcOrd="4" destOrd="0" presId="urn:microsoft.com/office/officeart/2008/layout/LinedList"/>
    <dgm:cxn modelId="{110030B5-7D5A-43BC-8BE5-5A77A517FCF1}" type="presParOf" srcId="{6B34B3F1-CD87-447F-B63C-47EBDD6BEBAF}" destId="{E7515F8F-F54A-44D1-9374-5A278B76B0F4}" srcOrd="5" destOrd="0" presId="urn:microsoft.com/office/officeart/2008/layout/LinedList"/>
    <dgm:cxn modelId="{685523C9-EAB5-43E0-BC08-F4D638413349}" type="presParOf" srcId="{E7515F8F-F54A-44D1-9374-5A278B76B0F4}" destId="{C867F7A9-74EC-4CEB-A621-B773DBD96499}" srcOrd="0" destOrd="0" presId="urn:microsoft.com/office/officeart/2008/layout/LinedList"/>
    <dgm:cxn modelId="{43C5D066-9532-4278-B07F-369C61B1758A}" type="presParOf" srcId="{E7515F8F-F54A-44D1-9374-5A278B76B0F4}" destId="{F147F23F-6862-473E-AB72-5687F67CF2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11948-14DF-4194-A2E8-8065FB0DB131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7D4E2-62B7-4EF3-A7DC-7185A47B65D0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7D0B3-2DC9-40EE-B69A-6420B0C43728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Begin and end on time</a:t>
          </a:r>
        </a:p>
      </dsp:txBody>
      <dsp:txXfrm>
        <a:off x="1834517" y="469890"/>
        <a:ext cx="3148942" cy="1335915"/>
      </dsp:txXfrm>
    </dsp:sp>
    <dsp:sp modelId="{EB32FF19-CE2A-46F6-A45A-7453BCBA08A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31576-54F8-485B-9AD8-A83DEF1B5CB1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65CE0-55E8-4E8C-B5D3-FB7F303F9183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Keep an open mind</a:t>
          </a:r>
        </a:p>
      </dsp:txBody>
      <dsp:txXfrm>
        <a:off x="7154322" y="469890"/>
        <a:ext cx="3148942" cy="1335915"/>
      </dsp:txXfrm>
    </dsp:sp>
    <dsp:sp modelId="{BD77C187-0CFC-43F7-9C6A-A244A6E97CB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259B5-4617-44AA-9475-F8228AF5292B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CAA01-2B0F-4970-BCE6-5DE398A949BE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Respect everyone's opinions</a:t>
          </a:r>
        </a:p>
      </dsp:txBody>
      <dsp:txXfrm>
        <a:off x="1834517" y="2545532"/>
        <a:ext cx="3148942" cy="1335915"/>
      </dsp:txXfrm>
    </dsp:sp>
    <dsp:sp modelId="{7C9016A7-E438-41FF-B077-6A42EA1F8591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FF0CF-441E-425E-AE71-13EFBF428B5C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91052-4A51-4DC7-AEF2-D2E145E2D8ED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Stay on task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3C4F9-E286-4CAE-9532-242DA26D7B62}">
      <dsp:nvSpPr>
        <dsp:cNvPr id="0" name=""/>
        <dsp:cNvSpPr/>
      </dsp:nvSpPr>
      <dsp:spPr>
        <a:xfrm>
          <a:off x="0" y="844534"/>
          <a:ext cx="5861090" cy="1599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3F15A-87E2-440C-A908-173C5AD7A13D}">
      <dsp:nvSpPr>
        <dsp:cNvPr id="0" name=""/>
        <dsp:cNvSpPr/>
      </dsp:nvSpPr>
      <dsp:spPr>
        <a:xfrm>
          <a:off x="483804" y="1204388"/>
          <a:ext cx="879644" cy="879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0D568-81E0-445D-AA64-AA12EB2FA591}">
      <dsp:nvSpPr>
        <dsp:cNvPr id="0" name=""/>
        <dsp:cNvSpPr/>
      </dsp:nvSpPr>
      <dsp:spPr>
        <a:xfrm>
          <a:off x="1847252" y="844534"/>
          <a:ext cx="3957086" cy="170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9" tIns="180009" rIns="180009" bIns="1800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 improve communication and participation of parents and the community in the management and operation of schools. </a:t>
          </a:r>
        </a:p>
      </dsp:txBody>
      <dsp:txXfrm>
        <a:off x="1847252" y="844534"/>
        <a:ext cx="3957086" cy="1700874"/>
      </dsp:txXfrm>
    </dsp:sp>
    <dsp:sp modelId="{13A0363A-C811-4490-81C4-FB091E6AE3E9}">
      <dsp:nvSpPr>
        <dsp:cNvPr id="0" name=""/>
        <dsp:cNvSpPr/>
      </dsp:nvSpPr>
      <dsp:spPr>
        <a:xfrm>
          <a:off x="0" y="2957741"/>
          <a:ext cx="5861090" cy="1599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81891-1C74-4340-B66E-CB1BB5BCBEBA}">
      <dsp:nvSpPr>
        <dsp:cNvPr id="0" name=""/>
        <dsp:cNvSpPr/>
      </dsp:nvSpPr>
      <dsp:spPr>
        <a:xfrm>
          <a:off x="483804" y="3317596"/>
          <a:ext cx="879644" cy="879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6844F-8580-4081-A218-1F9F8322EDCB}">
      <dsp:nvSpPr>
        <dsp:cNvPr id="0" name=""/>
        <dsp:cNvSpPr/>
      </dsp:nvSpPr>
      <dsp:spPr>
        <a:xfrm>
          <a:off x="1847252" y="2957741"/>
          <a:ext cx="3957086" cy="1700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9" tIns="180009" rIns="180009" bIns="18000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Parents and the community are critical to the success of students and schools.</a:t>
          </a:r>
        </a:p>
      </dsp:txBody>
      <dsp:txXfrm>
        <a:off x="1847252" y="2957741"/>
        <a:ext cx="3957086" cy="1700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E5AA-6094-4FAA-B8CE-4CA0C9994129}">
      <dsp:nvSpPr>
        <dsp:cNvPr id="0" name=""/>
        <dsp:cNvSpPr/>
      </dsp:nvSpPr>
      <dsp:spPr>
        <a:xfrm>
          <a:off x="2957" y="373772"/>
          <a:ext cx="2346482" cy="3285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Bring communities and </a:t>
          </a:r>
          <a:r>
            <a:rPr lang="en-US" sz="1100" kern="1200">
              <a:latin typeface="Calibri Light" panose="020F0302020204030204"/>
            </a:rPr>
            <a:t>schools </a:t>
          </a:r>
          <a:r>
            <a:rPr lang="en-US" sz="1100" kern="1200"/>
            <a:t>closer  together in a spirit of cooperation</a:t>
          </a:r>
          <a:r>
            <a:rPr lang="en-US" sz="1100" kern="1200">
              <a:latin typeface="Calibri Light" panose="020F0302020204030204"/>
            </a:rPr>
            <a:t> </a:t>
          </a:r>
          <a:r>
            <a:rPr lang="en-US" sz="1100" kern="1200"/>
            <a:t>to solve</a:t>
          </a:r>
          <a:r>
            <a:rPr lang="en-US" sz="1100" kern="1200">
              <a:latin typeface="Calibri Light" panose="020F0302020204030204"/>
            </a:rPr>
            <a:t> </a:t>
          </a:r>
          <a:r>
            <a:rPr lang="en-US" sz="1100" kern="1200"/>
            <a:t>difficult education problems </a:t>
          </a:r>
          <a:r>
            <a:rPr lang="en-US" sz="1100" kern="1200">
              <a:latin typeface="Calibri Light" panose="020F0302020204030204"/>
            </a:rPr>
            <a:t> </a:t>
          </a:r>
          <a:endParaRPr lang="en-US" sz="1100" kern="1200"/>
        </a:p>
      </dsp:txBody>
      <dsp:txXfrm>
        <a:off x="2957" y="1622101"/>
        <a:ext cx="2346482" cy="1971045"/>
      </dsp:txXfrm>
    </dsp:sp>
    <dsp:sp modelId="{83C0409C-2FDA-4A23-8426-462E5455E139}">
      <dsp:nvSpPr>
        <dsp:cNvPr id="0" name=""/>
        <dsp:cNvSpPr/>
      </dsp:nvSpPr>
      <dsp:spPr>
        <a:xfrm>
          <a:off x="683437" y="702280"/>
          <a:ext cx="985522" cy="985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7763" y="846606"/>
        <a:ext cx="696870" cy="696870"/>
      </dsp:txXfrm>
    </dsp:sp>
    <dsp:sp modelId="{308BEA9A-BC88-4966-8B8C-FDAA3C81D2C4}">
      <dsp:nvSpPr>
        <dsp:cNvPr id="0" name=""/>
        <dsp:cNvSpPr/>
      </dsp:nvSpPr>
      <dsp:spPr>
        <a:xfrm>
          <a:off x="2957" y="3658776"/>
          <a:ext cx="234648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DA388-A0FC-4911-95AD-AB43A540979F}">
      <dsp:nvSpPr>
        <dsp:cNvPr id="0" name=""/>
        <dsp:cNvSpPr/>
      </dsp:nvSpPr>
      <dsp:spPr>
        <a:xfrm>
          <a:off x="2584088" y="373772"/>
          <a:ext cx="2346482" cy="3285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Improve academic achievement  </a:t>
          </a:r>
        </a:p>
      </dsp:txBody>
      <dsp:txXfrm>
        <a:off x="2584088" y="1622101"/>
        <a:ext cx="2346482" cy="1971045"/>
      </dsp:txXfrm>
    </dsp:sp>
    <dsp:sp modelId="{070B7010-1477-4D01-8DF6-04A22999CA67}">
      <dsp:nvSpPr>
        <dsp:cNvPr id="0" name=""/>
        <dsp:cNvSpPr/>
      </dsp:nvSpPr>
      <dsp:spPr>
        <a:xfrm>
          <a:off x="3264568" y="702280"/>
          <a:ext cx="985522" cy="985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08894" y="846606"/>
        <a:ext cx="696870" cy="696870"/>
      </dsp:txXfrm>
    </dsp:sp>
    <dsp:sp modelId="{3B211E0F-5496-4F00-ADC0-27AFD9C862D0}">
      <dsp:nvSpPr>
        <dsp:cNvPr id="0" name=""/>
        <dsp:cNvSpPr/>
      </dsp:nvSpPr>
      <dsp:spPr>
        <a:xfrm>
          <a:off x="2584088" y="3658776"/>
          <a:ext cx="234648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F8BC8-995E-448D-A3D4-940C913FE7D1}">
      <dsp:nvSpPr>
        <dsp:cNvPr id="0" name=""/>
        <dsp:cNvSpPr/>
      </dsp:nvSpPr>
      <dsp:spPr>
        <a:xfrm>
          <a:off x="5165218" y="373772"/>
          <a:ext cx="2346482" cy="3285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 support for teachers and  administrators  </a:t>
          </a:r>
        </a:p>
      </dsp:txBody>
      <dsp:txXfrm>
        <a:off x="5165218" y="1622101"/>
        <a:ext cx="2346482" cy="1971045"/>
      </dsp:txXfrm>
    </dsp:sp>
    <dsp:sp modelId="{5F717E27-122A-4A9B-8B6E-E1509B895E29}">
      <dsp:nvSpPr>
        <dsp:cNvPr id="0" name=""/>
        <dsp:cNvSpPr/>
      </dsp:nvSpPr>
      <dsp:spPr>
        <a:xfrm>
          <a:off x="5845698" y="702280"/>
          <a:ext cx="985522" cy="985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990024" y="846606"/>
        <a:ext cx="696870" cy="696870"/>
      </dsp:txXfrm>
    </dsp:sp>
    <dsp:sp modelId="{1BC9D516-68B8-4AD7-818C-C32A8F2E9DDF}">
      <dsp:nvSpPr>
        <dsp:cNvPr id="0" name=""/>
        <dsp:cNvSpPr/>
      </dsp:nvSpPr>
      <dsp:spPr>
        <a:xfrm>
          <a:off x="5165218" y="3658776"/>
          <a:ext cx="234648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CEC2A-1DE2-4F26-A453-27C41BF5B244}">
      <dsp:nvSpPr>
        <dsp:cNvPr id="0" name=""/>
        <dsp:cNvSpPr/>
      </dsp:nvSpPr>
      <dsp:spPr>
        <a:xfrm>
          <a:off x="7746349" y="373772"/>
          <a:ext cx="2346482" cy="3285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Bring parents into the school based decision making process</a:t>
          </a:r>
        </a:p>
      </dsp:txBody>
      <dsp:txXfrm>
        <a:off x="7746349" y="1622101"/>
        <a:ext cx="2346482" cy="1971045"/>
      </dsp:txXfrm>
    </dsp:sp>
    <dsp:sp modelId="{3075606C-24EE-4E70-909F-989E969007B6}">
      <dsp:nvSpPr>
        <dsp:cNvPr id="0" name=""/>
        <dsp:cNvSpPr/>
      </dsp:nvSpPr>
      <dsp:spPr>
        <a:xfrm>
          <a:off x="8426828" y="702280"/>
          <a:ext cx="985522" cy="985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71154" y="846606"/>
        <a:ext cx="696870" cy="696870"/>
      </dsp:txXfrm>
    </dsp:sp>
    <dsp:sp modelId="{498E4404-9D8B-4ECC-8C47-BB7D8A53542D}">
      <dsp:nvSpPr>
        <dsp:cNvPr id="0" name=""/>
        <dsp:cNvSpPr/>
      </dsp:nvSpPr>
      <dsp:spPr>
        <a:xfrm>
          <a:off x="7746349" y="3658776"/>
          <a:ext cx="234648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D2B6-6CC9-4983-8C0F-FE8DBE2DBCB0}">
      <dsp:nvSpPr>
        <dsp:cNvPr id="0" name=""/>
        <dsp:cNvSpPr/>
      </dsp:nvSpPr>
      <dsp:spPr>
        <a:xfrm>
          <a:off x="2103120" y="531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a school­wide perspective on issues  </a:t>
          </a:r>
        </a:p>
      </dsp:txBody>
      <dsp:txXfrm>
        <a:off x="2103120" y="531"/>
        <a:ext cx="8412480" cy="690519"/>
      </dsp:txXfrm>
    </dsp:sp>
    <dsp:sp modelId="{5AE6F315-327D-484D-8D3C-0ED76D62E625}">
      <dsp:nvSpPr>
        <dsp:cNvPr id="0" name=""/>
        <dsp:cNvSpPr/>
      </dsp:nvSpPr>
      <dsp:spPr>
        <a:xfrm>
          <a:off x="0" y="531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Maintain</a:t>
          </a:r>
        </a:p>
      </dsp:txBody>
      <dsp:txXfrm>
        <a:off x="0" y="531"/>
        <a:ext cx="2103120" cy="690519"/>
      </dsp:txXfrm>
    </dsp:sp>
    <dsp:sp modelId="{13C3C3A8-90D2-46AA-A2EB-A778B6AA9E4E}">
      <dsp:nvSpPr>
        <dsp:cNvPr id="0" name=""/>
        <dsp:cNvSpPr/>
      </dsp:nvSpPr>
      <dsp:spPr>
        <a:xfrm>
          <a:off x="2103120" y="732482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Regularly participate in school council meetings  </a:t>
          </a:r>
        </a:p>
      </dsp:txBody>
      <dsp:txXfrm>
        <a:off x="2103120" y="732482"/>
        <a:ext cx="8412480" cy="690519"/>
      </dsp:txXfrm>
    </dsp:sp>
    <dsp:sp modelId="{99782B89-C4C1-4B68-AE10-3D0D28336770}">
      <dsp:nvSpPr>
        <dsp:cNvPr id="0" name=""/>
        <dsp:cNvSpPr/>
      </dsp:nvSpPr>
      <dsp:spPr>
        <a:xfrm>
          <a:off x="0" y="732482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Participate in</a:t>
          </a:r>
        </a:p>
      </dsp:txBody>
      <dsp:txXfrm>
        <a:off x="0" y="732482"/>
        <a:ext cx="2103120" cy="690519"/>
      </dsp:txXfrm>
    </dsp:sp>
    <dsp:sp modelId="{34CBA8CF-97D9-4102-BD62-6103F5661DAF}">
      <dsp:nvSpPr>
        <dsp:cNvPr id="0" name=""/>
        <dsp:cNvSpPr/>
      </dsp:nvSpPr>
      <dsp:spPr>
        <a:xfrm>
          <a:off x="2103120" y="1464433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Participate in information and training programs  </a:t>
          </a:r>
        </a:p>
      </dsp:txBody>
      <dsp:txXfrm>
        <a:off x="2103120" y="1464433"/>
        <a:ext cx="8412480" cy="690519"/>
      </dsp:txXfrm>
    </dsp:sp>
    <dsp:sp modelId="{0787CA85-1E45-42D1-A6E5-D1D73B202006}">
      <dsp:nvSpPr>
        <dsp:cNvPr id="0" name=""/>
        <dsp:cNvSpPr/>
      </dsp:nvSpPr>
      <dsp:spPr>
        <a:xfrm>
          <a:off x="0" y="1464433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Participate in</a:t>
          </a:r>
        </a:p>
      </dsp:txBody>
      <dsp:txXfrm>
        <a:off x="0" y="1464433"/>
        <a:ext cx="2103120" cy="690519"/>
      </dsp:txXfrm>
    </dsp:sp>
    <dsp:sp modelId="{4A985A54-B970-4905-8A83-65C02FC2236F}">
      <dsp:nvSpPr>
        <dsp:cNvPr id="0" name=""/>
        <dsp:cNvSpPr/>
      </dsp:nvSpPr>
      <dsp:spPr>
        <a:xfrm>
          <a:off x="2103120" y="2196384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 as a link between the school council and the  community  E</a:t>
          </a:r>
        </a:p>
      </dsp:txBody>
      <dsp:txXfrm>
        <a:off x="2103120" y="2196384"/>
        <a:ext cx="8412480" cy="690519"/>
      </dsp:txXfrm>
    </dsp:sp>
    <dsp:sp modelId="{C412965B-EC3F-4768-9911-901A58AC3FB9}">
      <dsp:nvSpPr>
        <dsp:cNvPr id="0" name=""/>
        <dsp:cNvSpPr/>
      </dsp:nvSpPr>
      <dsp:spPr>
        <a:xfrm>
          <a:off x="0" y="2196384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</a:t>
          </a:r>
        </a:p>
      </dsp:txBody>
      <dsp:txXfrm>
        <a:off x="0" y="2196384"/>
        <a:ext cx="2103120" cy="690519"/>
      </dsp:txXfrm>
    </dsp:sp>
    <dsp:sp modelId="{45B67948-DF41-4CE3-A62D-EBE582A1A0BD}">
      <dsp:nvSpPr>
        <dsp:cNvPr id="0" name=""/>
        <dsp:cNvSpPr/>
      </dsp:nvSpPr>
      <dsp:spPr>
        <a:xfrm>
          <a:off x="2103120" y="2928335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 the participation of parents and others  within the school community  </a:t>
          </a:r>
        </a:p>
      </dsp:txBody>
      <dsp:txXfrm>
        <a:off x="2103120" y="2928335"/>
        <a:ext cx="8412480" cy="690519"/>
      </dsp:txXfrm>
    </dsp:sp>
    <dsp:sp modelId="{8595433F-5D59-4C17-B162-CB7A1AEB2AB5}">
      <dsp:nvSpPr>
        <dsp:cNvPr id="0" name=""/>
        <dsp:cNvSpPr/>
      </dsp:nvSpPr>
      <dsp:spPr>
        <a:xfrm>
          <a:off x="0" y="2928335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Encourage</a:t>
          </a:r>
        </a:p>
      </dsp:txBody>
      <dsp:txXfrm>
        <a:off x="0" y="2928335"/>
        <a:ext cx="2103120" cy="690519"/>
      </dsp:txXfrm>
    </dsp:sp>
    <dsp:sp modelId="{9F22AE42-3124-4D61-A9B4-30EF5602048C}">
      <dsp:nvSpPr>
        <dsp:cNvPr id="0" name=""/>
        <dsp:cNvSpPr/>
      </dsp:nvSpPr>
      <dsp:spPr>
        <a:xfrm>
          <a:off x="2103120" y="3660286"/>
          <a:ext cx="8412480" cy="69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75392" rIns="163225" bIns="1753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 to improve student achievement and  performance </a:t>
          </a:r>
        </a:p>
      </dsp:txBody>
      <dsp:txXfrm>
        <a:off x="2103120" y="3660286"/>
        <a:ext cx="8412480" cy="690519"/>
      </dsp:txXfrm>
    </dsp:sp>
    <dsp:sp modelId="{2EF851D9-2EE4-46CF-B55E-758B6DE27A0E}">
      <dsp:nvSpPr>
        <dsp:cNvPr id="0" name=""/>
        <dsp:cNvSpPr/>
      </dsp:nvSpPr>
      <dsp:spPr>
        <a:xfrm>
          <a:off x="0" y="3660286"/>
          <a:ext cx="2103120" cy="690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68208" rIns="111290" bIns="682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</a:t>
          </a:r>
        </a:p>
      </dsp:txBody>
      <dsp:txXfrm>
        <a:off x="0" y="3660286"/>
        <a:ext cx="2103120" cy="690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8DCE8-998F-4FCD-B497-9A5543219437}">
      <dsp:nvSpPr>
        <dsp:cNvPr id="0" name=""/>
        <dsp:cNvSpPr/>
      </dsp:nvSpPr>
      <dsp:spPr>
        <a:xfrm>
          <a:off x="0" y="1762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90991-2E73-43CB-A0CE-1D42F50E3E1B}">
      <dsp:nvSpPr>
        <dsp:cNvPr id="0" name=""/>
        <dsp:cNvSpPr/>
      </dsp:nvSpPr>
      <dsp:spPr>
        <a:xfrm>
          <a:off x="0" y="1762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 election to fill a vacancy must occur within 30  days unless there are 90 days or less remaining in the vacated term. </a:t>
          </a:r>
        </a:p>
      </dsp:txBody>
      <dsp:txXfrm>
        <a:off x="0" y="1762"/>
        <a:ext cx="5087172" cy="1201963"/>
      </dsp:txXfrm>
    </dsp:sp>
    <dsp:sp modelId="{8B44F858-99C2-4A0C-A880-BC9167E0814A}">
      <dsp:nvSpPr>
        <dsp:cNvPr id="0" name=""/>
        <dsp:cNvSpPr/>
      </dsp:nvSpPr>
      <dsp:spPr>
        <a:xfrm>
          <a:off x="0" y="1203726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AB239-1930-4EAC-B19F-E099062CCEBD}">
      <dsp:nvSpPr>
        <dsp:cNvPr id="0" name=""/>
        <dsp:cNvSpPr/>
      </dsp:nvSpPr>
      <dsp:spPr>
        <a:xfrm>
          <a:off x="0" y="1203726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election fills an unexpired term. It does not begin a new term. </a:t>
          </a:r>
        </a:p>
      </dsp:txBody>
      <dsp:txXfrm>
        <a:off x="0" y="1203726"/>
        <a:ext cx="5087172" cy="1201963"/>
      </dsp:txXfrm>
    </dsp:sp>
    <dsp:sp modelId="{001FF186-D695-422A-A07D-AC7D10CBB8C1}">
      <dsp:nvSpPr>
        <dsp:cNvPr id="0" name=""/>
        <dsp:cNvSpPr/>
      </dsp:nvSpPr>
      <dsp:spPr>
        <a:xfrm>
          <a:off x="0" y="2405689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67F7A9-74EC-4CEB-A621-B773DBD96499}">
      <dsp:nvSpPr>
        <dsp:cNvPr id="0" name=""/>
        <dsp:cNvSpPr/>
      </dsp:nvSpPr>
      <dsp:spPr>
        <a:xfrm>
          <a:off x="0" y="2405689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election should follow the procedures in the  council’s bylaws.</a:t>
          </a:r>
        </a:p>
      </dsp:txBody>
      <dsp:txXfrm>
        <a:off x="0" y="2405689"/>
        <a:ext cx="5087172" cy="1201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cils">
            <a:extLst>
              <a:ext uri="{FF2B5EF4-FFF2-40B4-BE49-F238E27FC236}">
                <a16:creationId xmlns:a16="http://schemas.microsoft.com/office/drawing/2014/main" id="{8AF35D78-8400-451A-B933-04DA4B456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0" r="-2" b="77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cs typeface="Calibri Light"/>
              </a:rPr>
              <a:t>School Council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Freedom Park School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Thursday, October 7 @9:30am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Location: Virtual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E5456-CD72-4B36-ACF9-482CCC61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US" sz="5000">
                <a:cs typeface="Calibri Light"/>
              </a:rPr>
              <a:t>How is a vacancy filled?</a:t>
            </a:r>
            <a:endParaRPr lang="en-US" sz="5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F665-32F8-4DDB-BF75-F4CB57FB8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4" r="19702" b="-6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CA4F7C-361A-4115-B42D-3E763E266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57220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24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EDBC2-A471-40EB-ABBC-B837E8BD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Officers of a School Council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1730E-4B4B-4692-A4F8-6CE8B858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Chairperson– Must be a parent member  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Vice chairperson </a:t>
            </a:r>
          </a:p>
          <a:p>
            <a:r>
              <a:rPr lang="en-US" sz="2400">
                <a:ea typeface="+mn-lt"/>
                <a:cs typeface="+mn-lt"/>
              </a:rPr>
              <a:t>Secretary  </a:t>
            </a:r>
          </a:p>
          <a:p>
            <a:r>
              <a:rPr lang="en-US" sz="2400">
                <a:ea typeface="+mn-lt"/>
                <a:cs typeface="+mn-lt"/>
              </a:rPr>
              <a:t>The officers shall be elected at the first  meeting of the council after the election of  the council members.  </a:t>
            </a:r>
          </a:p>
          <a:p>
            <a:r>
              <a:rPr lang="en-US" sz="2400">
                <a:ea typeface="+mn-lt"/>
                <a:cs typeface="+mn-lt"/>
              </a:rPr>
              <a:t>The term of office for the officers shall be  specified in the council bylaws.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13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P rope barrier">
            <a:extLst>
              <a:ext uri="{FF2B5EF4-FFF2-40B4-BE49-F238E27FC236}">
                <a16:creationId xmlns:a16="http://schemas.microsoft.com/office/drawing/2014/main" id="{FED7A4EF-897E-4F61-A232-616F9D6C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3" r="-2" b="1374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E466C-1D9F-49D6-9E8D-3EEFDEC4D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cs typeface="Calibri Light"/>
              </a:rPr>
              <a:t>Nomination of Officers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00988-0559-4665-A809-194F5E95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6E7172B2-EF2A-4597-87E9-018B2808F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012F-202D-47F4-99C2-64D4C3F46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Upcoming Meetings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3862-F4FB-43F5-B038-B2F81C9D6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3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3EFD13-3CD8-4457-B029-DD736C9E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A9B61C3-6D3C-4B90-B343-810EC252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2216693"/>
            <a:ext cx="7447880" cy="3531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9F514-1C5D-48B1-85DE-C99F508A7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099" y="2571909"/>
            <a:ext cx="5875165" cy="282691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Ajournment</a:t>
            </a:r>
            <a:endParaRPr lang="en-US">
              <a:solidFill>
                <a:srgbClr val="FFFFFF"/>
              </a:solidFill>
            </a:endParaRPr>
          </a:p>
          <a:p>
            <a:endParaRPr lang="en-US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1257FDB-F578-4AA9-844B-CF6CFA2FA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63045" y="1515074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999F923-F60C-4033-A0C7-BA36D1A44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1172042"/>
            <a:ext cx="687754" cy="38202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F8C27FAF-AD0A-489C-A7B5-16CBFBB0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97783" y="987643"/>
            <a:ext cx="347200" cy="3699706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83B1E3E-6E8E-4E48-9EA6-56F1E306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0829" y="965200"/>
            <a:ext cx="3304154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5A919-9A56-4157-A87D-431AAC99F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562" y="1286933"/>
            <a:ext cx="2653285" cy="284331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Calibri"/>
              </a:rPr>
              <a:t>Thank You!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9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041563E7-0A18-4842-A136-7751B9FA2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B3323-7CBF-4662-8B5D-0A06D7CC6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cs typeface="Calibri Light"/>
              </a:rPr>
              <a:t>Approval of Agenda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2DD3A-ACD7-4C4B-B0C4-AC3B8BEB3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5B17-8A5A-4A43-9EF3-46B71E81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Meeting Norms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DC41D6-64F1-44D0-8DC2-0FCF641A01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74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B1A8E-9106-4A6F-A0E1-94F5F5E6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3200">
                <a:ea typeface="+mj-lt"/>
                <a:cs typeface="+mj-lt"/>
              </a:rPr>
              <a:t>Why were school councils included in education reform?</a:t>
            </a:r>
            <a:endParaRPr lang="en-US" sz="3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B907EE-B284-4F9C-9682-54A1AE23C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63405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23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53C4A-AAA6-4002-9042-A344BA59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How can school councils make a difference?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244900-0B7E-4B3D-8036-A399128E7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237515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63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B82D-B544-4299-AC1B-6B142BFB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What are the expectations for all school council members?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BB6E78B-736D-42AF-9A9D-F74DDF463C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56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2D57E-142D-444E-8568-D92EA391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Elections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D5E9-1526-49DD-8F28-41D39A54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The school council shall specify in its bylaws the month in which elections are to be held and shall specify a  nomination and election process. O.C.G.A. § 20­2­86 (g)  </a:t>
            </a:r>
          </a:p>
          <a:p>
            <a:r>
              <a:rPr lang="en-US" sz="2400">
                <a:ea typeface="+mn-lt"/>
                <a:cs typeface="+mn-lt"/>
              </a:rPr>
              <a:t>Officers shall be elected at the first  meeting following election of council members.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74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6F5DD-C823-4B5D-9890-731A13C1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is the term of school council members?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7575-714C-41D1-8770-2E4D9D27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Two year terms or as specified in the council’s bylaws O.C.G.A. § 20­2­86 (e) </a:t>
            </a:r>
          </a:p>
          <a:p>
            <a:r>
              <a:rPr lang="en-US" sz="2400">
                <a:ea typeface="+mn-lt"/>
                <a:cs typeface="+mn-lt"/>
              </a:rPr>
              <a:t>Terms shall begin and end on the dates  specified in the council’s bylaws. O.C.G.A. § 20­2­  86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55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4DCFA-3BEF-442E-8E01-0FAAB0D5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Vacancies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4EF52-4086-4C09-AEDF-4ECD46F1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  <a:ea typeface="+mn-lt"/>
                <a:cs typeface="+mn-lt"/>
              </a:rPr>
              <a:t>A member withdraws by submitting a written resignation to the council O.C.G.A. § 20­2­86 (c)  </a:t>
            </a:r>
          </a:p>
          <a:p>
            <a:r>
              <a:rPr lang="en-US" sz="2400" dirty="0">
                <a:solidFill>
                  <a:srgbClr val="FEFFFF"/>
                </a:solidFill>
                <a:ea typeface="+mn-lt"/>
                <a:cs typeface="+mn-lt"/>
              </a:rPr>
              <a:t>An inactive member, as defined by the bylaws of the council, is removed by a majority vote  of the members of the council O.C.G.A. § 20­2­86 (c)  </a:t>
            </a:r>
          </a:p>
          <a:p>
            <a:r>
              <a:rPr lang="en-US" sz="2400" dirty="0">
                <a:solidFill>
                  <a:srgbClr val="FEFFFF"/>
                </a:solidFill>
                <a:ea typeface="+mn-lt"/>
                <a:cs typeface="+mn-lt"/>
              </a:rPr>
              <a:t>A member no longer meets the specified  qualifications O</a:t>
            </a:r>
            <a:endParaRPr lang="en-US" sz="2400">
              <a:solidFill>
                <a:srgbClr val="FE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94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771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 Medium</vt:lpstr>
      <vt:lpstr>office theme</vt:lpstr>
      <vt:lpstr>School Council</vt:lpstr>
      <vt:lpstr>Approval of Agenda</vt:lpstr>
      <vt:lpstr>Meeting Norms</vt:lpstr>
      <vt:lpstr>Why were school councils included in education reform?</vt:lpstr>
      <vt:lpstr>How can school councils make a difference?</vt:lpstr>
      <vt:lpstr>What are the expectations for all school council members?</vt:lpstr>
      <vt:lpstr>Elections</vt:lpstr>
      <vt:lpstr>What is the term of school council members?</vt:lpstr>
      <vt:lpstr>Vacancies</vt:lpstr>
      <vt:lpstr>How is a vacancy filled?</vt:lpstr>
      <vt:lpstr>Officers of a School Council</vt:lpstr>
      <vt:lpstr>Nomination of Officers</vt:lpstr>
      <vt:lpstr>Upcoming Meetings</vt:lpstr>
      <vt:lpstr>Ajournment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Hastings, Sydney</dc:creator>
  <cp:lastModifiedBy>Hastings, Sydney</cp:lastModifiedBy>
  <cp:revision>110</cp:revision>
  <dcterms:created xsi:type="dcterms:W3CDTF">2021-10-06T12:55:19Z</dcterms:created>
  <dcterms:modified xsi:type="dcterms:W3CDTF">2021-10-07T15:36:23Z</dcterms:modified>
</cp:coreProperties>
</file>